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97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650" y="0"/>
            <a:ext cx="10697050" cy="15119985"/>
          </a:xfrm>
          <a:custGeom>
            <a:avLst/>
            <a:gdLst/>
            <a:ahLst/>
            <a:cxnLst/>
            <a:rect l="l" t="t" r="r" b="b"/>
            <a:pathLst>
              <a:path w="10692130" h="15119985">
                <a:moveTo>
                  <a:pt x="10692003" y="15119985"/>
                </a:moveTo>
                <a:lnTo>
                  <a:pt x="0" y="15119985"/>
                </a:lnTo>
                <a:lnTo>
                  <a:pt x="0" y="0"/>
                </a:lnTo>
                <a:lnTo>
                  <a:pt x="10692003" y="0"/>
                </a:lnTo>
                <a:lnTo>
                  <a:pt x="10692003" y="15119985"/>
                </a:lnTo>
                <a:close/>
              </a:path>
            </a:pathLst>
          </a:custGeom>
          <a:solidFill>
            <a:srgbClr val="E4F4F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01" y="9172058"/>
            <a:ext cx="10692304" cy="594792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516098" y="1143761"/>
            <a:ext cx="2230755" cy="1120140"/>
          </a:xfrm>
          <a:custGeom>
            <a:avLst/>
            <a:gdLst/>
            <a:ahLst/>
            <a:cxnLst/>
            <a:rect l="l" t="t" r="r" b="b"/>
            <a:pathLst>
              <a:path w="2230754" h="1120139">
                <a:moveTo>
                  <a:pt x="796823" y="506234"/>
                </a:moveTo>
                <a:lnTo>
                  <a:pt x="714121" y="444588"/>
                </a:lnTo>
                <a:lnTo>
                  <a:pt x="478358" y="268859"/>
                </a:lnTo>
                <a:lnTo>
                  <a:pt x="493280" y="220903"/>
                </a:lnTo>
                <a:lnTo>
                  <a:pt x="505002" y="171615"/>
                </a:lnTo>
                <a:lnTo>
                  <a:pt x="513461" y="121272"/>
                </a:lnTo>
                <a:lnTo>
                  <a:pt x="518579" y="70104"/>
                </a:lnTo>
                <a:lnTo>
                  <a:pt x="520293" y="18364"/>
                </a:lnTo>
                <a:lnTo>
                  <a:pt x="297497" y="5245"/>
                </a:lnTo>
                <a:lnTo>
                  <a:pt x="294614" y="61226"/>
                </a:lnTo>
                <a:lnTo>
                  <a:pt x="287870" y="115138"/>
                </a:lnTo>
                <a:lnTo>
                  <a:pt x="277406" y="166611"/>
                </a:lnTo>
                <a:lnTo>
                  <a:pt x="263385" y="215315"/>
                </a:lnTo>
                <a:lnTo>
                  <a:pt x="245922" y="260896"/>
                </a:lnTo>
                <a:lnTo>
                  <a:pt x="225183" y="302996"/>
                </a:lnTo>
                <a:lnTo>
                  <a:pt x="201295" y="341261"/>
                </a:lnTo>
                <a:lnTo>
                  <a:pt x="174409" y="375348"/>
                </a:lnTo>
                <a:lnTo>
                  <a:pt x="144665" y="404914"/>
                </a:lnTo>
                <a:lnTo>
                  <a:pt x="112204" y="429590"/>
                </a:lnTo>
                <a:lnTo>
                  <a:pt x="77177" y="449033"/>
                </a:lnTo>
                <a:lnTo>
                  <a:pt x="39725" y="462889"/>
                </a:lnTo>
                <a:lnTo>
                  <a:pt x="0" y="470827"/>
                </a:lnTo>
                <a:lnTo>
                  <a:pt x="0" y="676719"/>
                </a:lnTo>
                <a:lnTo>
                  <a:pt x="47586" y="671918"/>
                </a:lnTo>
                <a:lnTo>
                  <a:pt x="93573" y="662406"/>
                </a:lnTo>
                <a:lnTo>
                  <a:pt x="137858" y="648398"/>
                </a:lnTo>
                <a:lnTo>
                  <a:pt x="180301" y="630135"/>
                </a:lnTo>
                <a:lnTo>
                  <a:pt x="220827" y="607872"/>
                </a:lnTo>
                <a:lnTo>
                  <a:pt x="259295" y="581825"/>
                </a:lnTo>
                <a:lnTo>
                  <a:pt x="295617" y="552234"/>
                </a:lnTo>
                <a:lnTo>
                  <a:pt x="329666" y="519341"/>
                </a:lnTo>
                <a:lnTo>
                  <a:pt x="361353" y="483387"/>
                </a:lnTo>
                <a:lnTo>
                  <a:pt x="390537" y="444588"/>
                </a:lnTo>
                <a:lnTo>
                  <a:pt x="664464" y="660984"/>
                </a:lnTo>
                <a:lnTo>
                  <a:pt x="796823" y="506234"/>
                </a:lnTo>
                <a:close/>
              </a:path>
              <a:path w="2230754" h="1120139">
                <a:moveTo>
                  <a:pt x="1066800" y="920661"/>
                </a:moveTo>
                <a:lnTo>
                  <a:pt x="288315" y="920661"/>
                </a:lnTo>
                <a:lnTo>
                  <a:pt x="288315" y="727875"/>
                </a:lnTo>
                <a:lnTo>
                  <a:pt x="62903" y="727875"/>
                </a:lnTo>
                <a:lnTo>
                  <a:pt x="62903" y="1120000"/>
                </a:lnTo>
                <a:lnTo>
                  <a:pt x="1066800" y="1120000"/>
                </a:lnTo>
                <a:lnTo>
                  <a:pt x="1066800" y="920661"/>
                </a:lnTo>
                <a:close/>
              </a:path>
              <a:path w="2230754" h="1120139">
                <a:moveTo>
                  <a:pt x="2230590" y="619023"/>
                </a:moveTo>
                <a:lnTo>
                  <a:pt x="2013026" y="619023"/>
                </a:lnTo>
                <a:lnTo>
                  <a:pt x="2013026" y="692454"/>
                </a:lnTo>
                <a:lnTo>
                  <a:pt x="2013026" y="864260"/>
                </a:lnTo>
                <a:lnTo>
                  <a:pt x="2013026" y="944257"/>
                </a:lnTo>
                <a:lnTo>
                  <a:pt x="1459966" y="944257"/>
                </a:lnTo>
                <a:lnTo>
                  <a:pt x="1459966" y="864260"/>
                </a:lnTo>
                <a:lnTo>
                  <a:pt x="2013026" y="864260"/>
                </a:lnTo>
                <a:lnTo>
                  <a:pt x="2013026" y="692454"/>
                </a:lnTo>
                <a:lnTo>
                  <a:pt x="1459966" y="692454"/>
                </a:lnTo>
                <a:lnTo>
                  <a:pt x="1459966" y="619023"/>
                </a:lnTo>
                <a:lnTo>
                  <a:pt x="1242415" y="619023"/>
                </a:lnTo>
                <a:lnTo>
                  <a:pt x="1242415" y="1120000"/>
                </a:lnTo>
                <a:lnTo>
                  <a:pt x="2230590" y="1120000"/>
                </a:lnTo>
                <a:lnTo>
                  <a:pt x="2230590" y="944257"/>
                </a:lnTo>
                <a:lnTo>
                  <a:pt x="2230590" y="864260"/>
                </a:lnTo>
                <a:lnTo>
                  <a:pt x="2230590" y="692454"/>
                </a:lnTo>
                <a:lnTo>
                  <a:pt x="2230590" y="619023"/>
                </a:lnTo>
                <a:close/>
              </a:path>
              <a:path w="2230754" h="1120139">
                <a:moveTo>
                  <a:pt x="2230590" y="0"/>
                </a:moveTo>
                <a:lnTo>
                  <a:pt x="2009101" y="0"/>
                </a:lnTo>
                <a:lnTo>
                  <a:pt x="2009101" y="183616"/>
                </a:lnTo>
                <a:lnTo>
                  <a:pt x="1836102" y="183616"/>
                </a:lnTo>
                <a:lnTo>
                  <a:pt x="1817954" y="147650"/>
                </a:lnTo>
                <a:lnTo>
                  <a:pt x="1794268" y="115125"/>
                </a:lnTo>
                <a:lnTo>
                  <a:pt x="1765338" y="86220"/>
                </a:lnTo>
                <a:lnTo>
                  <a:pt x="1731454" y="61175"/>
                </a:lnTo>
                <a:lnTo>
                  <a:pt x="1692922" y="40208"/>
                </a:lnTo>
                <a:lnTo>
                  <a:pt x="1650009" y="23520"/>
                </a:lnTo>
                <a:lnTo>
                  <a:pt x="1636903" y="20129"/>
                </a:lnTo>
                <a:lnTo>
                  <a:pt x="1636903" y="289839"/>
                </a:lnTo>
                <a:lnTo>
                  <a:pt x="1627174" y="335267"/>
                </a:lnTo>
                <a:lnTo>
                  <a:pt x="1599387" y="370001"/>
                </a:lnTo>
                <a:lnTo>
                  <a:pt x="1555623" y="392201"/>
                </a:lnTo>
                <a:lnTo>
                  <a:pt x="1497977" y="399999"/>
                </a:lnTo>
                <a:lnTo>
                  <a:pt x="1440332" y="392201"/>
                </a:lnTo>
                <a:lnTo>
                  <a:pt x="1396580" y="370001"/>
                </a:lnTo>
                <a:lnTo>
                  <a:pt x="1368780" y="335267"/>
                </a:lnTo>
                <a:lnTo>
                  <a:pt x="1359065" y="289839"/>
                </a:lnTo>
                <a:lnTo>
                  <a:pt x="1368780" y="244411"/>
                </a:lnTo>
                <a:lnTo>
                  <a:pt x="1396580" y="209677"/>
                </a:lnTo>
                <a:lnTo>
                  <a:pt x="1440332" y="187477"/>
                </a:lnTo>
                <a:lnTo>
                  <a:pt x="1497977" y="179679"/>
                </a:lnTo>
                <a:lnTo>
                  <a:pt x="1555623" y="187477"/>
                </a:lnTo>
                <a:lnTo>
                  <a:pt x="1599387" y="209677"/>
                </a:lnTo>
                <a:lnTo>
                  <a:pt x="1627174" y="244411"/>
                </a:lnTo>
                <a:lnTo>
                  <a:pt x="1636903" y="289839"/>
                </a:lnTo>
                <a:lnTo>
                  <a:pt x="1636903" y="20129"/>
                </a:lnTo>
                <a:lnTo>
                  <a:pt x="1603019" y="11328"/>
                </a:lnTo>
                <a:lnTo>
                  <a:pt x="1552244" y="3860"/>
                </a:lnTo>
                <a:lnTo>
                  <a:pt x="1497977" y="1320"/>
                </a:lnTo>
                <a:lnTo>
                  <a:pt x="1441170" y="4102"/>
                </a:lnTo>
                <a:lnTo>
                  <a:pt x="1388198" y="12306"/>
                </a:lnTo>
                <a:lnTo>
                  <a:pt x="1339405" y="25692"/>
                </a:lnTo>
                <a:lnTo>
                  <a:pt x="1295107" y="43992"/>
                </a:lnTo>
                <a:lnTo>
                  <a:pt x="1255649" y="66992"/>
                </a:lnTo>
                <a:lnTo>
                  <a:pt x="1221346" y="94424"/>
                </a:lnTo>
                <a:lnTo>
                  <a:pt x="1192542" y="126072"/>
                </a:lnTo>
                <a:lnTo>
                  <a:pt x="1169568" y="161683"/>
                </a:lnTo>
                <a:lnTo>
                  <a:pt x="1152740" y="201002"/>
                </a:lnTo>
                <a:lnTo>
                  <a:pt x="1150289" y="211150"/>
                </a:lnTo>
                <a:lnTo>
                  <a:pt x="1051077" y="211150"/>
                </a:lnTo>
                <a:lnTo>
                  <a:pt x="1051077" y="0"/>
                </a:lnTo>
                <a:lnTo>
                  <a:pt x="829589" y="0"/>
                </a:lnTo>
                <a:lnTo>
                  <a:pt x="829589" y="828852"/>
                </a:lnTo>
                <a:lnTo>
                  <a:pt x="1051077" y="828852"/>
                </a:lnTo>
                <a:lnTo>
                  <a:pt x="1051077" y="426237"/>
                </a:lnTo>
                <a:lnTo>
                  <a:pt x="1174508" y="426237"/>
                </a:lnTo>
                <a:lnTo>
                  <a:pt x="1221346" y="485787"/>
                </a:lnTo>
                <a:lnTo>
                  <a:pt x="1255649" y="513130"/>
                </a:lnTo>
                <a:lnTo>
                  <a:pt x="1295107" y="536016"/>
                </a:lnTo>
                <a:lnTo>
                  <a:pt x="1339405" y="554202"/>
                </a:lnTo>
                <a:lnTo>
                  <a:pt x="1388198" y="567474"/>
                </a:lnTo>
                <a:lnTo>
                  <a:pt x="1441170" y="575602"/>
                </a:lnTo>
                <a:lnTo>
                  <a:pt x="1497977" y="578358"/>
                </a:lnTo>
                <a:lnTo>
                  <a:pt x="1553070" y="575779"/>
                </a:lnTo>
                <a:lnTo>
                  <a:pt x="1604556" y="568147"/>
                </a:lnTo>
                <a:lnTo>
                  <a:pt x="1652143" y="555675"/>
                </a:lnTo>
                <a:lnTo>
                  <a:pt x="1695526" y="538581"/>
                </a:lnTo>
                <a:lnTo>
                  <a:pt x="1734388" y="517067"/>
                </a:lnTo>
                <a:lnTo>
                  <a:pt x="1768449" y="491324"/>
                </a:lnTo>
                <a:lnTo>
                  <a:pt x="1797392" y="461568"/>
                </a:lnTo>
                <a:lnTo>
                  <a:pt x="1820926" y="427990"/>
                </a:lnTo>
                <a:lnTo>
                  <a:pt x="1838731" y="390817"/>
                </a:lnTo>
                <a:lnTo>
                  <a:pt x="2009101" y="390817"/>
                </a:lnTo>
                <a:lnTo>
                  <a:pt x="2009101" y="579678"/>
                </a:lnTo>
                <a:lnTo>
                  <a:pt x="2230590" y="579678"/>
                </a:lnTo>
                <a:lnTo>
                  <a:pt x="2230590" y="390817"/>
                </a:lnTo>
                <a:lnTo>
                  <a:pt x="2230590" y="183616"/>
                </a:lnTo>
                <a:lnTo>
                  <a:pt x="2230590" y="0"/>
                </a:lnTo>
                <a:close/>
              </a:path>
            </a:pathLst>
          </a:custGeom>
          <a:solidFill>
            <a:srgbClr val="41B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1730" y="1124089"/>
            <a:ext cx="3468370" cy="1153160"/>
          </a:xfrm>
          <a:custGeom>
            <a:avLst/>
            <a:gdLst/>
            <a:ahLst/>
            <a:cxnLst/>
            <a:rect l="l" t="t" r="r" b="b"/>
            <a:pathLst>
              <a:path w="3468370" h="1153160">
                <a:moveTo>
                  <a:pt x="1061567" y="19672"/>
                </a:moveTo>
                <a:lnTo>
                  <a:pt x="65532" y="19672"/>
                </a:lnTo>
                <a:lnTo>
                  <a:pt x="65532" y="199351"/>
                </a:lnTo>
                <a:lnTo>
                  <a:pt x="838771" y="199351"/>
                </a:lnTo>
                <a:lnTo>
                  <a:pt x="838771" y="396074"/>
                </a:lnTo>
                <a:lnTo>
                  <a:pt x="1061567" y="396074"/>
                </a:lnTo>
                <a:lnTo>
                  <a:pt x="1061567" y="19672"/>
                </a:lnTo>
                <a:close/>
              </a:path>
              <a:path w="3468370" h="1153160">
                <a:moveTo>
                  <a:pt x="1077290" y="918032"/>
                </a:moveTo>
                <a:lnTo>
                  <a:pt x="1064806" y="851763"/>
                </a:lnTo>
                <a:lnTo>
                  <a:pt x="1028700" y="797509"/>
                </a:lnTo>
                <a:lnTo>
                  <a:pt x="971042" y="754608"/>
                </a:lnTo>
                <a:lnTo>
                  <a:pt x="934770" y="737209"/>
                </a:lnTo>
                <a:lnTo>
                  <a:pt x="893889" y="722401"/>
                </a:lnTo>
                <a:lnTo>
                  <a:pt x="848664" y="710107"/>
                </a:lnTo>
                <a:lnTo>
                  <a:pt x="841400" y="708660"/>
                </a:lnTo>
                <a:lnTo>
                  <a:pt x="841400" y="918032"/>
                </a:lnTo>
                <a:lnTo>
                  <a:pt x="832294" y="938923"/>
                </a:lnTo>
                <a:lnTo>
                  <a:pt x="764730" y="968692"/>
                </a:lnTo>
                <a:lnTo>
                  <a:pt x="709752" y="977773"/>
                </a:lnTo>
                <a:lnTo>
                  <a:pt x="642988" y="983157"/>
                </a:lnTo>
                <a:lnTo>
                  <a:pt x="566178" y="984923"/>
                </a:lnTo>
                <a:lnTo>
                  <a:pt x="489356" y="983157"/>
                </a:lnTo>
                <a:lnTo>
                  <a:pt x="422592" y="977773"/>
                </a:lnTo>
                <a:lnTo>
                  <a:pt x="367626" y="968692"/>
                </a:lnTo>
                <a:lnTo>
                  <a:pt x="326199" y="955776"/>
                </a:lnTo>
                <a:lnTo>
                  <a:pt x="290957" y="918032"/>
                </a:lnTo>
                <a:lnTo>
                  <a:pt x="300050" y="897597"/>
                </a:lnTo>
                <a:lnTo>
                  <a:pt x="367626" y="867867"/>
                </a:lnTo>
                <a:lnTo>
                  <a:pt x="422592" y="858570"/>
                </a:lnTo>
                <a:lnTo>
                  <a:pt x="489356" y="853008"/>
                </a:lnTo>
                <a:lnTo>
                  <a:pt x="566178" y="851141"/>
                </a:lnTo>
                <a:lnTo>
                  <a:pt x="642988" y="853008"/>
                </a:lnTo>
                <a:lnTo>
                  <a:pt x="709752" y="858570"/>
                </a:lnTo>
                <a:lnTo>
                  <a:pt x="764730" y="867867"/>
                </a:lnTo>
                <a:lnTo>
                  <a:pt x="806157" y="880872"/>
                </a:lnTo>
                <a:lnTo>
                  <a:pt x="841400" y="918032"/>
                </a:lnTo>
                <a:lnTo>
                  <a:pt x="841400" y="708660"/>
                </a:lnTo>
                <a:lnTo>
                  <a:pt x="799325" y="700227"/>
                </a:lnTo>
                <a:lnTo>
                  <a:pt x="746150" y="692683"/>
                </a:lnTo>
                <a:lnTo>
                  <a:pt x="689394" y="687400"/>
                </a:lnTo>
                <a:lnTo>
                  <a:pt x="629323" y="684301"/>
                </a:lnTo>
                <a:lnTo>
                  <a:pt x="566178" y="683285"/>
                </a:lnTo>
                <a:lnTo>
                  <a:pt x="503034" y="684301"/>
                </a:lnTo>
                <a:lnTo>
                  <a:pt x="442950" y="687400"/>
                </a:lnTo>
                <a:lnTo>
                  <a:pt x="386194" y="692683"/>
                </a:lnTo>
                <a:lnTo>
                  <a:pt x="333019" y="700227"/>
                </a:lnTo>
                <a:lnTo>
                  <a:pt x="283692" y="710107"/>
                </a:lnTo>
                <a:lnTo>
                  <a:pt x="238455" y="722401"/>
                </a:lnTo>
                <a:lnTo>
                  <a:pt x="197573" y="737209"/>
                </a:lnTo>
                <a:lnTo>
                  <a:pt x="161302" y="754608"/>
                </a:lnTo>
                <a:lnTo>
                  <a:pt x="103644" y="797509"/>
                </a:lnTo>
                <a:lnTo>
                  <a:pt x="67538" y="851763"/>
                </a:lnTo>
                <a:lnTo>
                  <a:pt x="55041" y="918032"/>
                </a:lnTo>
                <a:lnTo>
                  <a:pt x="58216" y="952715"/>
                </a:lnTo>
                <a:lnTo>
                  <a:pt x="82765" y="1012901"/>
                </a:lnTo>
                <a:lnTo>
                  <a:pt x="129908" y="1061389"/>
                </a:lnTo>
                <a:lnTo>
                  <a:pt x="197573" y="1098854"/>
                </a:lnTo>
                <a:lnTo>
                  <a:pt x="238455" y="1113663"/>
                </a:lnTo>
                <a:lnTo>
                  <a:pt x="283692" y="1125956"/>
                </a:lnTo>
                <a:lnTo>
                  <a:pt x="333019" y="1135837"/>
                </a:lnTo>
                <a:lnTo>
                  <a:pt x="386194" y="1143381"/>
                </a:lnTo>
                <a:lnTo>
                  <a:pt x="442950" y="1148651"/>
                </a:lnTo>
                <a:lnTo>
                  <a:pt x="503034" y="1151763"/>
                </a:lnTo>
                <a:lnTo>
                  <a:pt x="566178" y="1152779"/>
                </a:lnTo>
                <a:lnTo>
                  <a:pt x="629323" y="1151763"/>
                </a:lnTo>
                <a:lnTo>
                  <a:pt x="689394" y="1148651"/>
                </a:lnTo>
                <a:lnTo>
                  <a:pt x="746150" y="1143381"/>
                </a:lnTo>
                <a:lnTo>
                  <a:pt x="799325" y="1135837"/>
                </a:lnTo>
                <a:lnTo>
                  <a:pt x="848664" y="1125956"/>
                </a:lnTo>
                <a:lnTo>
                  <a:pt x="893889" y="1113663"/>
                </a:lnTo>
                <a:lnTo>
                  <a:pt x="934770" y="1098854"/>
                </a:lnTo>
                <a:lnTo>
                  <a:pt x="971042" y="1081455"/>
                </a:lnTo>
                <a:lnTo>
                  <a:pt x="1028700" y="1038555"/>
                </a:lnTo>
                <a:lnTo>
                  <a:pt x="1064475" y="984923"/>
                </a:lnTo>
                <a:lnTo>
                  <a:pt x="1064806" y="984313"/>
                </a:lnTo>
                <a:lnTo>
                  <a:pt x="1074127" y="952715"/>
                </a:lnTo>
                <a:lnTo>
                  <a:pt x="1077290" y="918032"/>
                </a:lnTo>
                <a:close/>
              </a:path>
              <a:path w="3468370" h="1153160">
                <a:moveTo>
                  <a:pt x="1132332" y="448525"/>
                </a:moveTo>
                <a:lnTo>
                  <a:pt x="592391" y="448525"/>
                </a:lnTo>
                <a:lnTo>
                  <a:pt x="592391" y="281965"/>
                </a:lnTo>
                <a:lnTo>
                  <a:pt x="369582" y="281965"/>
                </a:lnTo>
                <a:lnTo>
                  <a:pt x="369582" y="448525"/>
                </a:lnTo>
                <a:lnTo>
                  <a:pt x="0" y="448525"/>
                </a:lnTo>
                <a:lnTo>
                  <a:pt x="0" y="625576"/>
                </a:lnTo>
                <a:lnTo>
                  <a:pt x="1132332" y="625576"/>
                </a:lnTo>
                <a:lnTo>
                  <a:pt x="1132332" y="448525"/>
                </a:lnTo>
                <a:close/>
              </a:path>
              <a:path w="3468370" h="1153160">
                <a:moveTo>
                  <a:pt x="1858403" y="510171"/>
                </a:moveTo>
                <a:lnTo>
                  <a:pt x="1853742" y="468947"/>
                </a:lnTo>
                <a:lnTo>
                  <a:pt x="1845868" y="447217"/>
                </a:lnTo>
                <a:lnTo>
                  <a:pt x="1840306" y="431850"/>
                </a:lnTo>
                <a:lnTo>
                  <a:pt x="1818906" y="398957"/>
                </a:lnTo>
                <a:lnTo>
                  <a:pt x="1790382" y="370293"/>
                </a:lnTo>
                <a:lnTo>
                  <a:pt x="1755521" y="345909"/>
                </a:lnTo>
                <a:lnTo>
                  <a:pt x="1715160" y="325843"/>
                </a:lnTo>
                <a:lnTo>
                  <a:pt x="1670113" y="310159"/>
                </a:lnTo>
                <a:lnTo>
                  <a:pt x="1647405" y="304939"/>
                </a:lnTo>
                <a:lnTo>
                  <a:pt x="1647405" y="510171"/>
                </a:lnTo>
                <a:lnTo>
                  <a:pt x="1637957" y="536041"/>
                </a:lnTo>
                <a:lnTo>
                  <a:pt x="1611198" y="555904"/>
                </a:lnTo>
                <a:lnTo>
                  <a:pt x="1569440" y="568629"/>
                </a:lnTo>
                <a:lnTo>
                  <a:pt x="1515033" y="573112"/>
                </a:lnTo>
                <a:lnTo>
                  <a:pt x="1460614" y="568629"/>
                </a:lnTo>
                <a:lnTo>
                  <a:pt x="1418869" y="555904"/>
                </a:lnTo>
                <a:lnTo>
                  <a:pt x="1392097" y="536041"/>
                </a:lnTo>
                <a:lnTo>
                  <a:pt x="1382661" y="510171"/>
                </a:lnTo>
                <a:lnTo>
                  <a:pt x="1392097" y="484289"/>
                </a:lnTo>
                <a:lnTo>
                  <a:pt x="1418869" y="464426"/>
                </a:lnTo>
                <a:lnTo>
                  <a:pt x="1460614" y="451700"/>
                </a:lnTo>
                <a:lnTo>
                  <a:pt x="1515033" y="447217"/>
                </a:lnTo>
                <a:lnTo>
                  <a:pt x="1569440" y="451700"/>
                </a:lnTo>
                <a:lnTo>
                  <a:pt x="1611198" y="464426"/>
                </a:lnTo>
                <a:lnTo>
                  <a:pt x="1637957" y="484289"/>
                </a:lnTo>
                <a:lnTo>
                  <a:pt x="1647405" y="510171"/>
                </a:lnTo>
                <a:lnTo>
                  <a:pt x="1647405" y="304939"/>
                </a:lnTo>
                <a:lnTo>
                  <a:pt x="1621193" y="298907"/>
                </a:lnTo>
                <a:lnTo>
                  <a:pt x="1569224" y="292112"/>
                </a:lnTo>
                <a:lnTo>
                  <a:pt x="1515033" y="289839"/>
                </a:lnTo>
                <a:lnTo>
                  <a:pt x="1460195" y="292112"/>
                </a:lnTo>
                <a:lnTo>
                  <a:pt x="1407858" y="298907"/>
                </a:lnTo>
                <a:lnTo>
                  <a:pt x="1358785" y="310159"/>
                </a:lnTo>
                <a:lnTo>
                  <a:pt x="1313764" y="325843"/>
                </a:lnTo>
                <a:lnTo>
                  <a:pt x="1273556" y="345909"/>
                </a:lnTo>
                <a:lnTo>
                  <a:pt x="1238923" y="370293"/>
                </a:lnTo>
                <a:lnTo>
                  <a:pt x="1210652" y="398957"/>
                </a:lnTo>
                <a:lnTo>
                  <a:pt x="1189507" y="431850"/>
                </a:lnTo>
                <a:lnTo>
                  <a:pt x="1176248" y="468947"/>
                </a:lnTo>
                <a:lnTo>
                  <a:pt x="1171663" y="510171"/>
                </a:lnTo>
                <a:lnTo>
                  <a:pt x="1176248" y="551713"/>
                </a:lnTo>
                <a:lnTo>
                  <a:pt x="1189507" y="588975"/>
                </a:lnTo>
                <a:lnTo>
                  <a:pt x="1210652" y="621957"/>
                </a:lnTo>
                <a:lnTo>
                  <a:pt x="1238923" y="650608"/>
                </a:lnTo>
                <a:lnTo>
                  <a:pt x="1273556" y="674916"/>
                </a:lnTo>
                <a:lnTo>
                  <a:pt x="1313764" y="694867"/>
                </a:lnTo>
                <a:lnTo>
                  <a:pt x="1358785" y="710412"/>
                </a:lnTo>
                <a:lnTo>
                  <a:pt x="1407858" y="721550"/>
                </a:lnTo>
                <a:lnTo>
                  <a:pt x="1460195" y="728256"/>
                </a:lnTo>
                <a:lnTo>
                  <a:pt x="1515033" y="730491"/>
                </a:lnTo>
                <a:lnTo>
                  <a:pt x="1569859" y="728256"/>
                </a:lnTo>
                <a:lnTo>
                  <a:pt x="1622196" y="721550"/>
                </a:lnTo>
                <a:lnTo>
                  <a:pt x="1671269" y="710412"/>
                </a:lnTo>
                <a:lnTo>
                  <a:pt x="1716290" y="694867"/>
                </a:lnTo>
                <a:lnTo>
                  <a:pt x="1756498" y="674916"/>
                </a:lnTo>
                <a:lnTo>
                  <a:pt x="1791131" y="650608"/>
                </a:lnTo>
                <a:lnTo>
                  <a:pt x="1819402" y="621957"/>
                </a:lnTo>
                <a:lnTo>
                  <a:pt x="1840560" y="588975"/>
                </a:lnTo>
                <a:lnTo>
                  <a:pt x="1846199" y="573112"/>
                </a:lnTo>
                <a:lnTo>
                  <a:pt x="1853806" y="551713"/>
                </a:lnTo>
                <a:lnTo>
                  <a:pt x="1858403" y="510171"/>
                </a:lnTo>
                <a:close/>
              </a:path>
              <a:path w="3468370" h="1153160">
                <a:moveTo>
                  <a:pt x="1897710" y="93116"/>
                </a:moveTo>
                <a:lnTo>
                  <a:pt x="1627733" y="93116"/>
                </a:lnTo>
                <a:lnTo>
                  <a:pt x="1627733" y="0"/>
                </a:lnTo>
                <a:lnTo>
                  <a:pt x="1402321" y="0"/>
                </a:lnTo>
                <a:lnTo>
                  <a:pt x="1402321" y="93116"/>
                </a:lnTo>
                <a:lnTo>
                  <a:pt x="1132332" y="93116"/>
                </a:lnTo>
                <a:lnTo>
                  <a:pt x="1132332" y="262293"/>
                </a:lnTo>
                <a:lnTo>
                  <a:pt x="1897710" y="262293"/>
                </a:lnTo>
                <a:lnTo>
                  <a:pt x="1897710" y="93116"/>
                </a:lnTo>
                <a:close/>
              </a:path>
              <a:path w="3468370" h="1153160">
                <a:moveTo>
                  <a:pt x="2193899" y="769835"/>
                </a:moveTo>
                <a:lnTo>
                  <a:pt x="1200492" y="769835"/>
                </a:lnTo>
                <a:lnTo>
                  <a:pt x="1200492" y="954760"/>
                </a:lnTo>
                <a:lnTo>
                  <a:pt x="1968487" y="954760"/>
                </a:lnTo>
                <a:lnTo>
                  <a:pt x="1968487" y="1152779"/>
                </a:lnTo>
                <a:lnTo>
                  <a:pt x="2193899" y="1152779"/>
                </a:lnTo>
                <a:lnTo>
                  <a:pt x="2193899" y="769835"/>
                </a:lnTo>
                <a:close/>
              </a:path>
              <a:path w="3468370" h="1153160">
                <a:moveTo>
                  <a:pt x="2981553" y="52463"/>
                </a:moveTo>
                <a:lnTo>
                  <a:pt x="2319718" y="52463"/>
                </a:lnTo>
                <a:lnTo>
                  <a:pt x="2319718" y="251802"/>
                </a:lnTo>
                <a:lnTo>
                  <a:pt x="2193899" y="251802"/>
                </a:lnTo>
                <a:lnTo>
                  <a:pt x="2193899" y="19672"/>
                </a:lnTo>
                <a:lnTo>
                  <a:pt x="1972411" y="19672"/>
                </a:lnTo>
                <a:lnTo>
                  <a:pt x="1972411" y="730491"/>
                </a:lnTo>
                <a:lnTo>
                  <a:pt x="2193899" y="730491"/>
                </a:lnTo>
                <a:lnTo>
                  <a:pt x="2193899" y="466890"/>
                </a:lnTo>
                <a:lnTo>
                  <a:pt x="2324963" y="466890"/>
                </a:lnTo>
                <a:lnTo>
                  <a:pt x="2324963" y="258368"/>
                </a:lnTo>
                <a:lnTo>
                  <a:pt x="2758757" y="258368"/>
                </a:lnTo>
                <a:lnTo>
                  <a:pt x="2758757" y="752792"/>
                </a:lnTo>
                <a:lnTo>
                  <a:pt x="2981553" y="752792"/>
                </a:lnTo>
                <a:lnTo>
                  <a:pt x="2981553" y="52463"/>
                </a:lnTo>
                <a:close/>
              </a:path>
              <a:path w="3468370" h="1153160">
                <a:moveTo>
                  <a:pt x="3053638" y="835418"/>
                </a:moveTo>
                <a:lnTo>
                  <a:pt x="3015259" y="849642"/>
                </a:lnTo>
                <a:lnTo>
                  <a:pt x="2970695" y="860958"/>
                </a:lnTo>
                <a:lnTo>
                  <a:pt x="2921609" y="869505"/>
                </a:lnTo>
                <a:lnTo>
                  <a:pt x="2869679" y="875436"/>
                </a:lnTo>
                <a:lnTo>
                  <a:pt x="2816580" y="878890"/>
                </a:lnTo>
                <a:lnTo>
                  <a:pt x="2764002" y="880008"/>
                </a:lnTo>
                <a:lnTo>
                  <a:pt x="2651290" y="880008"/>
                </a:lnTo>
                <a:lnTo>
                  <a:pt x="2651290" y="474751"/>
                </a:lnTo>
                <a:lnTo>
                  <a:pt x="2428494" y="474751"/>
                </a:lnTo>
                <a:lnTo>
                  <a:pt x="2428494" y="880008"/>
                </a:lnTo>
                <a:lnTo>
                  <a:pt x="2285644" y="880008"/>
                </a:lnTo>
                <a:lnTo>
                  <a:pt x="2285644" y="1087208"/>
                </a:lnTo>
                <a:lnTo>
                  <a:pt x="2760065" y="1087208"/>
                </a:lnTo>
                <a:lnTo>
                  <a:pt x="2815679" y="1086091"/>
                </a:lnTo>
                <a:lnTo>
                  <a:pt x="2870263" y="1082649"/>
                </a:lnTo>
                <a:lnTo>
                  <a:pt x="2922587" y="1076718"/>
                </a:lnTo>
                <a:lnTo>
                  <a:pt x="2971419" y="1068171"/>
                </a:lnTo>
                <a:lnTo>
                  <a:pt x="3015513" y="1056855"/>
                </a:lnTo>
                <a:lnTo>
                  <a:pt x="3053638" y="1042631"/>
                </a:lnTo>
                <a:lnTo>
                  <a:pt x="3053638" y="835418"/>
                </a:lnTo>
                <a:close/>
              </a:path>
              <a:path w="3468370" h="1153160">
                <a:moveTo>
                  <a:pt x="3467785" y="418363"/>
                </a:moveTo>
                <a:lnTo>
                  <a:pt x="3339338" y="418363"/>
                </a:lnTo>
                <a:lnTo>
                  <a:pt x="3339338" y="19672"/>
                </a:lnTo>
                <a:lnTo>
                  <a:pt x="3117862" y="19672"/>
                </a:lnTo>
                <a:lnTo>
                  <a:pt x="3117862" y="1139672"/>
                </a:lnTo>
                <a:lnTo>
                  <a:pt x="3339338" y="1139672"/>
                </a:lnTo>
                <a:lnTo>
                  <a:pt x="3339338" y="633450"/>
                </a:lnTo>
                <a:lnTo>
                  <a:pt x="3467785" y="633450"/>
                </a:lnTo>
                <a:lnTo>
                  <a:pt x="3467785" y="418363"/>
                </a:lnTo>
                <a:close/>
              </a:path>
            </a:pathLst>
          </a:custGeom>
          <a:solidFill>
            <a:srgbClr val="41B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60431" y="2455362"/>
            <a:ext cx="1050290" cy="1120140"/>
          </a:xfrm>
          <a:custGeom>
            <a:avLst/>
            <a:gdLst/>
            <a:ahLst/>
            <a:cxnLst/>
            <a:rect l="l" t="t" r="r" b="b"/>
            <a:pathLst>
              <a:path w="1050289" h="1120139">
                <a:moveTo>
                  <a:pt x="1049777" y="1119995"/>
                </a:moveTo>
                <a:lnTo>
                  <a:pt x="828282" y="1119995"/>
                </a:lnTo>
                <a:lnTo>
                  <a:pt x="828282" y="0"/>
                </a:lnTo>
                <a:lnTo>
                  <a:pt x="1049777" y="0"/>
                </a:lnTo>
                <a:lnTo>
                  <a:pt x="1049777" y="1119995"/>
                </a:lnTo>
                <a:close/>
              </a:path>
              <a:path w="1050289" h="1120139">
                <a:moveTo>
                  <a:pt x="352550" y="1080646"/>
                </a:moveTo>
                <a:lnTo>
                  <a:pt x="313818" y="1078701"/>
                </a:lnTo>
                <a:lnTo>
                  <a:pt x="241661" y="1062968"/>
                </a:lnTo>
                <a:lnTo>
                  <a:pt x="177283" y="1031075"/>
                </a:lnTo>
                <a:lnTo>
                  <a:pt x="121528" y="982576"/>
                </a:lnTo>
                <a:lnTo>
                  <a:pt x="97149" y="951960"/>
                </a:lnTo>
                <a:lnTo>
                  <a:pt x="75242" y="917025"/>
                </a:lnTo>
                <a:lnTo>
                  <a:pt x="55913" y="877716"/>
                </a:lnTo>
                <a:lnTo>
                  <a:pt x="39268" y="833977"/>
                </a:lnTo>
                <a:lnTo>
                  <a:pt x="25413" y="785753"/>
                </a:lnTo>
                <a:lnTo>
                  <a:pt x="14453" y="732987"/>
                </a:lnTo>
                <a:lnTo>
                  <a:pt x="6494" y="675623"/>
                </a:lnTo>
                <a:lnTo>
                  <a:pt x="1641" y="613607"/>
                </a:lnTo>
                <a:lnTo>
                  <a:pt x="0" y="546883"/>
                </a:lnTo>
                <a:lnTo>
                  <a:pt x="1641" y="480158"/>
                </a:lnTo>
                <a:lnTo>
                  <a:pt x="6494" y="418142"/>
                </a:lnTo>
                <a:lnTo>
                  <a:pt x="14453" y="360779"/>
                </a:lnTo>
                <a:lnTo>
                  <a:pt x="25413" y="308012"/>
                </a:lnTo>
                <a:lnTo>
                  <a:pt x="39268" y="259788"/>
                </a:lnTo>
                <a:lnTo>
                  <a:pt x="55913" y="216049"/>
                </a:lnTo>
                <a:lnTo>
                  <a:pt x="75242" y="176740"/>
                </a:lnTo>
                <a:lnTo>
                  <a:pt x="97149" y="141806"/>
                </a:lnTo>
                <a:lnTo>
                  <a:pt x="121528" y="111190"/>
                </a:lnTo>
                <a:lnTo>
                  <a:pt x="177283" y="62691"/>
                </a:lnTo>
                <a:lnTo>
                  <a:pt x="241661" y="30797"/>
                </a:lnTo>
                <a:lnTo>
                  <a:pt x="313818" y="15064"/>
                </a:lnTo>
                <a:lnTo>
                  <a:pt x="352550" y="13119"/>
                </a:lnTo>
                <a:lnTo>
                  <a:pt x="391266" y="15064"/>
                </a:lnTo>
                <a:lnTo>
                  <a:pt x="463316" y="30797"/>
                </a:lnTo>
                <a:lnTo>
                  <a:pt x="527510" y="62691"/>
                </a:lnTo>
                <a:lnTo>
                  <a:pt x="583033" y="111190"/>
                </a:lnTo>
                <a:lnTo>
                  <a:pt x="607289" y="141806"/>
                </a:lnTo>
                <a:lnTo>
                  <a:pt x="629073" y="176740"/>
                </a:lnTo>
                <a:lnTo>
                  <a:pt x="648282" y="216049"/>
                </a:lnTo>
                <a:lnTo>
                  <a:pt x="648413" y="216396"/>
                </a:lnTo>
                <a:lnTo>
                  <a:pt x="352550" y="216396"/>
                </a:lnTo>
                <a:lnTo>
                  <a:pt x="325355" y="220322"/>
                </a:lnTo>
                <a:lnTo>
                  <a:pt x="277420" y="254915"/>
                </a:lnTo>
                <a:lnTo>
                  <a:pt x="257692" y="287704"/>
                </a:lnTo>
                <a:lnTo>
                  <a:pt x="241466" y="332234"/>
                </a:lnTo>
                <a:lnTo>
                  <a:pt x="229248" y="389567"/>
                </a:lnTo>
                <a:lnTo>
                  <a:pt x="221546" y="460763"/>
                </a:lnTo>
                <a:lnTo>
                  <a:pt x="218866" y="546883"/>
                </a:lnTo>
                <a:lnTo>
                  <a:pt x="221546" y="633377"/>
                </a:lnTo>
                <a:lnTo>
                  <a:pt x="229248" y="704749"/>
                </a:lnTo>
                <a:lnTo>
                  <a:pt x="241466" y="762105"/>
                </a:lnTo>
                <a:lnTo>
                  <a:pt x="257692" y="806551"/>
                </a:lnTo>
                <a:lnTo>
                  <a:pt x="277420" y="839194"/>
                </a:lnTo>
                <a:lnTo>
                  <a:pt x="325355" y="873497"/>
                </a:lnTo>
                <a:lnTo>
                  <a:pt x="352550" y="877369"/>
                </a:lnTo>
                <a:lnTo>
                  <a:pt x="648413" y="877369"/>
                </a:lnTo>
                <a:lnTo>
                  <a:pt x="648282" y="877716"/>
                </a:lnTo>
                <a:lnTo>
                  <a:pt x="629073" y="917025"/>
                </a:lnTo>
                <a:lnTo>
                  <a:pt x="607289" y="951960"/>
                </a:lnTo>
                <a:lnTo>
                  <a:pt x="583033" y="982576"/>
                </a:lnTo>
                <a:lnTo>
                  <a:pt x="527510" y="1031075"/>
                </a:lnTo>
                <a:lnTo>
                  <a:pt x="463316" y="1062968"/>
                </a:lnTo>
                <a:lnTo>
                  <a:pt x="391266" y="1078701"/>
                </a:lnTo>
                <a:lnTo>
                  <a:pt x="352550" y="1080646"/>
                </a:lnTo>
                <a:close/>
              </a:path>
              <a:path w="1050289" h="1120139">
                <a:moveTo>
                  <a:pt x="648413" y="877369"/>
                </a:moveTo>
                <a:lnTo>
                  <a:pt x="352550" y="877369"/>
                </a:lnTo>
                <a:lnTo>
                  <a:pt x="379307" y="873497"/>
                </a:lnTo>
                <a:lnTo>
                  <a:pt x="404191" y="861140"/>
                </a:lnTo>
                <a:lnTo>
                  <a:pt x="446250" y="806551"/>
                </a:lnTo>
                <a:lnTo>
                  <a:pt x="462380" y="762105"/>
                </a:lnTo>
                <a:lnTo>
                  <a:pt x="474549" y="704749"/>
                </a:lnTo>
                <a:lnTo>
                  <a:pt x="482232" y="633377"/>
                </a:lnTo>
                <a:lnTo>
                  <a:pt x="484910" y="546883"/>
                </a:lnTo>
                <a:lnTo>
                  <a:pt x="482232" y="460763"/>
                </a:lnTo>
                <a:lnTo>
                  <a:pt x="474549" y="389567"/>
                </a:lnTo>
                <a:lnTo>
                  <a:pt x="462380" y="332234"/>
                </a:lnTo>
                <a:lnTo>
                  <a:pt x="446250" y="287704"/>
                </a:lnTo>
                <a:lnTo>
                  <a:pt x="426680" y="254915"/>
                </a:lnTo>
                <a:lnTo>
                  <a:pt x="379307" y="220322"/>
                </a:lnTo>
                <a:lnTo>
                  <a:pt x="352550" y="216396"/>
                </a:lnTo>
                <a:lnTo>
                  <a:pt x="648413" y="216396"/>
                </a:lnTo>
                <a:lnTo>
                  <a:pt x="664815" y="259788"/>
                </a:lnTo>
                <a:lnTo>
                  <a:pt x="678570" y="308012"/>
                </a:lnTo>
                <a:lnTo>
                  <a:pt x="689445" y="360779"/>
                </a:lnTo>
                <a:lnTo>
                  <a:pt x="697339" y="418142"/>
                </a:lnTo>
                <a:lnTo>
                  <a:pt x="702150" y="480158"/>
                </a:lnTo>
                <a:lnTo>
                  <a:pt x="703777" y="546883"/>
                </a:lnTo>
                <a:lnTo>
                  <a:pt x="702150" y="613607"/>
                </a:lnTo>
                <a:lnTo>
                  <a:pt x="697339" y="675623"/>
                </a:lnTo>
                <a:lnTo>
                  <a:pt x="689445" y="732987"/>
                </a:lnTo>
                <a:lnTo>
                  <a:pt x="678570" y="785753"/>
                </a:lnTo>
                <a:lnTo>
                  <a:pt x="664815" y="833977"/>
                </a:lnTo>
                <a:lnTo>
                  <a:pt x="648413" y="877369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70473" y="2435694"/>
            <a:ext cx="2325370" cy="1153160"/>
          </a:xfrm>
          <a:custGeom>
            <a:avLst/>
            <a:gdLst/>
            <a:ahLst/>
            <a:cxnLst/>
            <a:rect l="l" t="t" r="r" b="b"/>
            <a:pathLst>
              <a:path w="2325370" h="1153160">
                <a:moveTo>
                  <a:pt x="1095654" y="295084"/>
                </a:moveTo>
                <a:lnTo>
                  <a:pt x="681507" y="215074"/>
                </a:lnTo>
                <a:lnTo>
                  <a:pt x="687235" y="201968"/>
                </a:lnTo>
                <a:lnTo>
                  <a:pt x="689800" y="195529"/>
                </a:lnTo>
                <a:lnTo>
                  <a:pt x="691997" y="188849"/>
                </a:lnTo>
                <a:lnTo>
                  <a:pt x="1068133" y="188849"/>
                </a:lnTo>
                <a:lnTo>
                  <a:pt x="1068133" y="19672"/>
                </a:lnTo>
                <a:lnTo>
                  <a:pt x="64223" y="19672"/>
                </a:lnTo>
                <a:lnTo>
                  <a:pt x="64223" y="188849"/>
                </a:lnTo>
                <a:lnTo>
                  <a:pt x="444296" y="188849"/>
                </a:lnTo>
                <a:lnTo>
                  <a:pt x="413854" y="209372"/>
                </a:lnTo>
                <a:lnTo>
                  <a:pt x="375488" y="227584"/>
                </a:lnTo>
                <a:lnTo>
                  <a:pt x="330492" y="243395"/>
                </a:lnTo>
                <a:lnTo>
                  <a:pt x="280149" y="256717"/>
                </a:lnTo>
                <a:lnTo>
                  <a:pt x="225742" y="267462"/>
                </a:lnTo>
                <a:lnTo>
                  <a:pt x="168579" y="275539"/>
                </a:lnTo>
                <a:lnTo>
                  <a:pt x="109943" y="280835"/>
                </a:lnTo>
                <a:lnTo>
                  <a:pt x="51117" y="283273"/>
                </a:lnTo>
                <a:lnTo>
                  <a:pt x="51117" y="455079"/>
                </a:lnTo>
                <a:lnTo>
                  <a:pt x="106603" y="453313"/>
                </a:lnTo>
                <a:lnTo>
                  <a:pt x="161188" y="449580"/>
                </a:lnTo>
                <a:lnTo>
                  <a:pt x="214655" y="443903"/>
                </a:lnTo>
                <a:lnTo>
                  <a:pt x="266725" y="436283"/>
                </a:lnTo>
                <a:lnTo>
                  <a:pt x="317169" y="426720"/>
                </a:lnTo>
                <a:lnTo>
                  <a:pt x="365721" y="415239"/>
                </a:lnTo>
                <a:lnTo>
                  <a:pt x="412140" y="401828"/>
                </a:lnTo>
                <a:lnTo>
                  <a:pt x="456158" y="386511"/>
                </a:lnTo>
                <a:lnTo>
                  <a:pt x="497547" y="369277"/>
                </a:lnTo>
                <a:lnTo>
                  <a:pt x="536028" y="350164"/>
                </a:lnTo>
                <a:lnTo>
                  <a:pt x="1048473" y="460324"/>
                </a:lnTo>
                <a:lnTo>
                  <a:pt x="1079931" y="350164"/>
                </a:lnTo>
                <a:lnTo>
                  <a:pt x="1095654" y="295084"/>
                </a:lnTo>
                <a:close/>
              </a:path>
              <a:path w="2325370" h="1153160">
                <a:moveTo>
                  <a:pt x="1132344" y="494423"/>
                </a:moveTo>
                <a:lnTo>
                  <a:pt x="0" y="494423"/>
                </a:lnTo>
                <a:lnTo>
                  <a:pt x="0" y="664921"/>
                </a:lnTo>
                <a:lnTo>
                  <a:pt x="456082" y="664921"/>
                </a:lnTo>
                <a:lnTo>
                  <a:pt x="456082" y="717372"/>
                </a:lnTo>
                <a:lnTo>
                  <a:pt x="392391" y="722210"/>
                </a:lnTo>
                <a:lnTo>
                  <a:pt x="333082" y="729640"/>
                </a:lnTo>
                <a:lnTo>
                  <a:pt x="278511" y="739787"/>
                </a:lnTo>
                <a:lnTo>
                  <a:pt x="229031" y="752779"/>
                </a:lnTo>
                <a:lnTo>
                  <a:pt x="185000" y="768731"/>
                </a:lnTo>
                <a:lnTo>
                  <a:pt x="146773" y="787781"/>
                </a:lnTo>
                <a:lnTo>
                  <a:pt x="114693" y="810056"/>
                </a:lnTo>
                <a:lnTo>
                  <a:pt x="70434" y="864730"/>
                </a:lnTo>
                <a:lnTo>
                  <a:pt x="55054" y="933767"/>
                </a:lnTo>
                <a:lnTo>
                  <a:pt x="58724" y="969175"/>
                </a:lnTo>
                <a:lnTo>
                  <a:pt x="87109" y="1029449"/>
                </a:lnTo>
                <a:lnTo>
                  <a:pt x="141401" y="1076528"/>
                </a:lnTo>
                <a:lnTo>
                  <a:pt x="177457" y="1095425"/>
                </a:lnTo>
                <a:lnTo>
                  <a:pt x="219036" y="1111389"/>
                </a:lnTo>
                <a:lnTo>
                  <a:pt x="265798" y="1124559"/>
                </a:lnTo>
                <a:lnTo>
                  <a:pt x="317423" y="1135049"/>
                </a:lnTo>
                <a:lnTo>
                  <a:pt x="373595" y="1143000"/>
                </a:lnTo>
                <a:lnTo>
                  <a:pt x="433997" y="1148511"/>
                </a:lnTo>
                <a:lnTo>
                  <a:pt x="498297" y="1151737"/>
                </a:lnTo>
                <a:lnTo>
                  <a:pt x="566178" y="1152779"/>
                </a:lnTo>
                <a:lnTo>
                  <a:pt x="634060" y="1151737"/>
                </a:lnTo>
                <a:lnTo>
                  <a:pt x="698360" y="1148511"/>
                </a:lnTo>
                <a:lnTo>
                  <a:pt x="758748" y="1143000"/>
                </a:lnTo>
                <a:lnTo>
                  <a:pt x="814933" y="1135049"/>
                </a:lnTo>
                <a:lnTo>
                  <a:pt x="866559" y="1124559"/>
                </a:lnTo>
                <a:lnTo>
                  <a:pt x="913320" y="1111389"/>
                </a:lnTo>
                <a:lnTo>
                  <a:pt x="954887" y="1095425"/>
                </a:lnTo>
                <a:lnTo>
                  <a:pt x="990955" y="1076528"/>
                </a:lnTo>
                <a:lnTo>
                  <a:pt x="1045248" y="1029449"/>
                </a:lnTo>
                <a:lnTo>
                  <a:pt x="1067409" y="987539"/>
                </a:lnTo>
                <a:lnTo>
                  <a:pt x="1077302" y="933767"/>
                </a:lnTo>
                <a:lnTo>
                  <a:pt x="1073391" y="897394"/>
                </a:lnTo>
                <a:lnTo>
                  <a:pt x="1043216" y="835660"/>
                </a:lnTo>
                <a:lnTo>
                  <a:pt x="985583" y="787781"/>
                </a:lnTo>
                <a:lnTo>
                  <a:pt x="947343" y="768731"/>
                </a:lnTo>
                <a:lnTo>
                  <a:pt x="903312" y="752779"/>
                </a:lnTo>
                <a:lnTo>
                  <a:pt x="853846" y="739787"/>
                </a:lnTo>
                <a:lnTo>
                  <a:pt x="841400" y="933767"/>
                </a:lnTo>
                <a:lnTo>
                  <a:pt x="832294" y="951865"/>
                </a:lnTo>
                <a:lnTo>
                  <a:pt x="764730" y="975893"/>
                </a:lnTo>
                <a:lnTo>
                  <a:pt x="709752" y="982624"/>
                </a:lnTo>
                <a:lnTo>
                  <a:pt x="642988" y="986370"/>
                </a:lnTo>
                <a:lnTo>
                  <a:pt x="566178" y="987539"/>
                </a:lnTo>
                <a:lnTo>
                  <a:pt x="489356" y="986370"/>
                </a:lnTo>
                <a:lnTo>
                  <a:pt x="422592" y="982624"/>
                </a:lnTo>
                <a:lnTo>
                  <a:pt x="367626" y="975893"/>
                </a:lnTo>
                <a:lnTo>
                  <a:pt x="326199" y="965771"/>
                </a:lnTo>
                <a:lnTo>
                  <a:pt x="290957" y="933767"/>
                </a:lnTo>
                <a:lnTo>
                  <a:pt x="300050" y="916114"/>
                </a:lnTo>
                <a:lnTo>
                  <a:pt x="367626" y="892124"/>
                </a:lnTo>
                <a:lnTo>
                  <a:pt x="422592" y="885190"/>
                </a:lnTo>
                <a:lnTo>
                  <a:pt x="489356" y="881253"/>
                </a:lnTo>
                <a:lnTo>
                  <a:pt x="566178" y="879995"/>
                </a:lnTo>
                <a:lnTo>
                  <a:pt x="642988" y="881253"/>
                </a:lnTo>
                <a:lnTo>
                  <a:pt x="709752" y="885190"/>
                </a:lnTo>
                <a:lnTo>
                  <a:pt x="764730" y="892124"/>
                </a:lnTo>
                <a:lnTo>
                  <a:pt x="806157" y="902335"/>
                </a:lnTo>
                <a:lnTo>
                  <a:pt x="841400" y="933767"/>
                </a:lnTo>
                <a:lnTo>
                  <a:pt x="841400" y="737476"/>
                </a:lnTo>
                <a:lnTo>
                  <a:pt x="799274" y="729640"/>
                </a:lnTo>
                <a:lnTo>
                  <a:pt x="739965" y="722210"/>
                </a:lnTo>
                <a:lnTo>
                  <a:pt x="676262" y="717372"/>
                </a:lnTo>
                <a:lnTo>
                  <a:pt x="676262" y="664921"/>
                </a:lnTo>
                <a:lnTo>
                  <a:pt x="1132344" y="664921"/>
                </a:lnTo>
                <a:lnTo>
                  <a:pt x="1132344" y="494423"/>
                </a:lnTo>
                <a:close/>
              </a:path>
              <a:path w="2325370" h="1153160">
                <a:moveTo>
                  <a:pt x="1858403" y="531139"/>
                </a:moveTo>
                <a:lnTo>
                  <a:pt x="1853819" y="487718"/>
                </a:lnTo>
                <a:lnTo>
                  <a:pt x="1844497" y="460324"/>
                </a:lnTo>
                <a:lnTo>
                  <a:pt x="1840560" y="448729"/>
                </a:lnTo>
                <a:lnTo>
                  <a:pt x="1819414" y="414197"/>
                </a:lnTo>
                <a:lnTo>
                  <a:pt x="1791131" y="384175"/>
                </a:lnTo>
                <a:lnTo>
                  <a:pt x="1756511" y="358686"/>
                </a:lnTo>
                <a:lnTo>
                  <a:pt x="1716290" y="337769"/>
                </a:lnTo>
                <a:lnTo>
                  <a:pt x="1671269" y="321437"/>
                </a:lnTo>
                <a:lnTo>
                  <a:pt x="1647405" y="315747"/>
                </a:lnTo>
                <a:lnTo>
                  <a:pt x="1647405" y="531139"/>
                </a:lnTo>
                <a:lnTo>
                  <a:pt x="1637957" y="558812"/>
                </a:lnTo>
                <a:lnTo>
                  <a:pt x="1611198" y="581304"/>
                </a:lnTo>
                <a:lnTo>
                  <a:pt x="1569440" y="596430"/>
                </a:lnTo>
                <a:lnTo>
                  <a:pt x="1515033" y="601954"/>
                </a:lnTo>
                <a:lnTo>
                  <a:pt x="1460627" y="596430"/>
                </a:lnTo>
                <a:lnTo>
                  <a:pt x="1418869" y="581304"/>
                </a:lnTo>
                <a:lnTo>
                  <a:pt x="1392097" y="558812"/>
                </a:lnTo>
                <a:lnTo>
                  <a:pt x="1382661" y="531139"/>
                </a:lnTo>
                <a:lnTo>
                  <a:pt x="1392097" y="503478"/>
                </a:lnTo>
                <a:lnTo>
                  <a:pt x="1418869" y="480987"/>
                </a:lnTo>
                <a:lnTo>
                  <a:pt x="1460627" y="465861"/>
                </a:lnTo>
                <a:lnTo>
                  <a:pt x="1515033" y="460324"/>
                </a:lnTo>
                <a:lnTo>
                  <a:pt x="1569440" y="465861"/>
                </a:lnTo>
                <a:lnTo>
                  <a:pt x="1611198" y="480987"/>
                </a:lnTo>
                <a:lnTo>
                  <a:pt x="1637957" y="503478"/>
                </a:lnTo>
                <a:lnTo>
                  <a:pt x="1647405" y="531139"/>
                </a:lnTo>
                <a:lnTo>
                  <a:pt x="1647405" y="315747"/>
                </a:lnTo>
                <a:lnTo>
                  <a:pt x="1622209" y="309727"/>
                </a:lnTo>
                <a:lnTo>
                  <a:pt x="1569872" y="302691"/>
                </a:lnTo>
                <a:lnTo>
                  <a:pt x="1515033" y="300329"/>
                </a:lnTo>
                <a:lnTo>
                  <a:pt x="1460195" y="302691"/>
                </a:lnTo>
                <a:lnTo>
                  <a:pt x="1407858" y="309727"/>
                </a:lnTo>
                <a:lnTo>
                  <a:pt x="1358798" y="321437"/>
                </a:lnTo>
                <a:lnTo>
                  <a:pt x="1313776" y="337769"/>
                </a:lnTo>
                <a:lnTo>
                  <a:pt x="1273556" y="358686"/>
                </a:lnTo>
                <a:lnTo>
                  <a:pt x="1238935" y="384175"/>
                </a:lnTo>
                <a:lnTo>
                  <a:pt x="1210652" y="414197"/>
                </a:lnTo>
                <a:lnTo>
                  <a:pt x="1189507" y="448729"/>
                </a:lnTo>
                <a:lnTo>
                  <a:pt x="1176248" y="487718"/>
                </a:lnTo>
                <a:lnTo>
                  <a:pt x="1171663" y="531139"/>
                </a:lnTo>
                <a:lnTo>
                  <a:pt x="1176248" y="574573"/>
                </a:lnTo>
                <a:lnTo>
                  <a:pt x="1189507" y="613562"/>
                </a:lnTo>
                <a:lnTo>
                  <a:pt x="1210652" y="648093"/>
                </a:lnTo>
                <a:lnTo>
                  <a:pt x="1238935" y="678116"/>
                </a:lnTo>
                <a:lnTo>
                  <a:pt x="1273556" y="703605"/>
                </a:lnTo>
                <a:lnTo>
                  <a:pt x="1313776" y="724535"/>
                </a:lnTo>
                <a:lnTo>
                  <a:pt x="1358798" y="740854"/>
                </a:lnTo>
                <a:lnTo>
                  <a:pt x="1407858" y="752563"/>
                </a:lnTo>
                <a:lnTo>
                  <a:pt x="1460195" y="759612"/>
                </a:lnTo>
                <a:lnTo>
                  <a:pt x="1515033" y="761961"/>
                </a:lnTo>
                <a:lnTo>
                  <a:pt x="1569872" y="759612"/>
                </a:lnTo>
                <a:lnTo>
                  <a:pt x="1622209" y="752563"/>
                </a:lnTo>
                <a:lnTo>
                  <a:pt x="1671269" y="740854"/>
                </a:lnTo>
                <a:lnTo>
                  <a:pt x="1716290" y="724535"/>
                </a:lnTo>
                <a:lnTo>
                  <a:pt x="1756511" y="703605"/>
                </a:lnTo>
                <a:lnTo>
                  <a:pt x="1791131" y="678116"/>
                </a:lnTo>
                <a:lnTo>
                  <a:pt x="1819414" y="648093"/>
                </a:lnTo>
                <a:lnTo>
                  <a:pt x="1840560" y="613562"/>
                </a:lnTo>
                <a:lnTo>
                  <a:pt x="1853819" y="574573"/>
                </a:lnTo>
                <a:lnTo>
                  <a:pt x="1858403" y="531139"/>
                </a:lnTo>
                <a:close/>
              </a:path>
              <a:path w="2325370" h="1153160">
                <a:moveTo>
                  <a:pt x="1897722" y="95745"/>
                </a:moveTo>
                <a:lnTo>
                  <a:pt x="1627746" y="95745"/>
                </a:lnTo>
                <a:lnTo>
                  <a:pt x="1627746" y="0"/>
                </a:lnTo>
                <a:lnTo>
                  <a:pt x="1402321" y="0"/>
                </a:lnTo>
                <a:lnTo>
                  <a:pt x="1402321" y="95745"/>
                </a:lnTo>
                <a:lnTo>
                  <a:pt x="1132344" y="95745"/>
                </a:lnTo>
                <a:lnTo>
                  <a:pt x="1132344" y="268859"/>
                </a:lnTo>
                <a:lnTo>
                  <a:pt x="1897722" y="268859"/>
                </a:lnTo>
                <a:lnTo>
                  <a:pt x="1897722" y="95745"/>
                </a:lnTo>
                <a:close/>
              </a:path>
              <a:path w="2325370" h="1153160">
                <a:moveTo>
                  <a:pt x="2209635" y="946886"/>
                </a:moveTo>
                <a:lnTo>
                  <a:pt x="1431150" y="946886"/>
                </a:lnTo>
                <a:lnTo>
                  <a:pt x="1431150" y="794753"/>
                </a:lnTo>
                <a:lnTo>
                  <a:pt x="1205738" y="794753"/>
                </a:lnTo>
                <a:lnTo>
                  <a:pt x="1205738" y="1139672"/>
                </a:lnTo>
                <a:lnTo>
                  <a:pt x="2209635" y="1139672"/>
                </a:lnTo>
                <a:lnTo>
                  <a:pt x="2209635" y="946886"/>
                </a:lnTo>
                <a:close/>
              </a:path>
              <a:path w="2325370" h="1153160">
                <a:moveTo>
                  <a:pt x="2324963" y="279349"/>
                </a:moveTo>
                <a:lnTo>
                  <a:pt x="2193912" y="279349"/>
                </a:lnTo>
                <a:lnTo>
                  <a:pt x="2193912" y="19672"/>
                </a:lnTo>
                <a:lnTo>
                  <a:pt x="1972424" y="19672"/>
                </a:lnTo>
                <a:lnTo>
                  <a:pt x="1972424" y="855078"/>
                </a:lnTo>
                <a:lnTo>
                  <a:pt x="2193912" y="855078"/>
                </a:lnTo>
                <a:lnTo>
                  <a:pt x="2193912" y="494423"/>
                </a:lnTo>
                <a:lnTo>
                  <a:pt x="2324963" y="494423"/>
                </a:lnTo>
                <a:lnTo>
                  <a:pt x="2324963" y="279349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04688" y="2455362"/>
            <a:ext cx="1182370" cy="1133475"/>
          </a:xfrm>
          <a:custGeom>
            <a:avLst/>
            <a:gdLst/>
            <a:ahLst/>
            <a:cxnLst/>
            <a:rect l="l" t="t" r="r" b="b"/>
            <a:pathLst>
              <a:path w="1182370" h="1133475">
                <a:moveTo>
                  <a:pt x="1051081" y="616385"/>
                </a:moveTo>
                <a:lnTo>
                  <a:pt x="829596" y="616385"/>
                </a:lnTo>
                <a:lnTo>
                  <a:pt x="829596" y="0"/>
                </a:lnTo>
                <a:lnTo>
                  <a:pt x="1051081" y="0"/>
                </a:lnTo>
                <a:lnTo>
                  <a:pt x="1051081" y="171798"/>
                </a:lnTo>
                <a:lnTo>
                  <a:pt x="1182136" y="171798"/>
                </a:lnTo>
                <a:lnTo>
                  <a:pt x="1182136" y="382944"/>
                </a:lnTo>
                <a:lnTo>
                  <a:pt x="1051081" y="382944"/>
                </a:lnTo>
                <a:lnTo>
                  <a:pt x="1051081" y="616385"/>
                </a:lnTo>
                <a:close/>
              </a:path>
              <a:path w="1182370" h="1133475">
                <a:moveTo>
                  <a:pt x="0" y="611145"/>
                </a:moveTo>
                <a:lnTo>
                  <a:pt x="0" y="413108"/>
                </a:lnTo>
                <a:lnTo>
                  <a:pt x="42945" y="404934"/>
                </a:lnTo>
                <a:lnTo>
                  <a:pt x="83197" y="391094"/>
                </a:lnTo>
                <a:lnTo>
                  <a:pt x="120572" y="371881"/>
                </a:lnTo>
                <a:lnTo>
                  <a:pt x="154890" y="347585"/>
                </a:lnTo>
                <a:lnTo>
                  <a:pt x="185967" y="318499"/>
                </a:lnTo>
                <a:lnTo>
                  <a:pt x="213623" y="284914"/>
                </a:lnTo>
                <a:lnTo>
                  <a:pt x="237674" y="247122"/>
                </a:lnTo>
                <a:lnTo>
                  <a:pt x="257940" y="205413"/>
                </a:lnTo>
                <a:lnTo>
                  <a:pt x="274237" y="160080"/>
                </a:lnTo>
                <a:lnTo>
                  <a:pt x="286384" y="111414"/>
                </a:lnTo>
                <a:lnTo>
                  <a:pt x="294199" y="59707"/>
                </a:lnTo>
                <a:lnTo>
                  <a:pt x="297500" y="5249"/>
                </a:lnTo>
                <a:lnTo>
                  <a:pt x="520299" y="18359"/>
                </a:lnTo>
                <a:lnTo>
                  <a:pt x="518087" y="72931"/>
                </a:lnTo>
                <a:lnTo>
                  <a:pt x="511452" y="126394"/>
                </a:lnTo>
                <a:lnTo>
                  <a:pt x="500392" y="178626"/>
                </a:lnTo>
                <a:lnTo>
                  <a:pt x="484910" y="229505"/>
                </a:lnTo>
                <a:lnTo>
                  <a:pt x="749667" y="397378"/>
                </a:lnTo>
                <a:lnTo>
                  <a:pt x="395794" y="397378"/>
                </a:lnTo>
                <a:lnTo>
                  <a:pt x="363107" y="436874"/>
                </a:lnTo>
                <a:lnTo>
                  <a:pt x="327195" y="473013"/>
                </a:lnTo>
                <a:lnTo>
                  <a:pt x="288230" y="505547"/>
                </a:lnTo>
                <a:lnTo>
                  <a:pt x="246384" y="534228"/>
                </a:lnTo>
                <a:lnTo>
                  <a:pt x="201831" y="558807"/>
                </a:lnTo>
                <a:lnTo>
                  <a:pt x="154743" y="579037"/>
                </a:lnTo>
                <a:lnTo>
                  <a:pt x="105293" y="594668"/>
                </a:lnTo>
                <a:lnTo>
                  <a:pt x="53655" y="605454"/>
                </a:lnTo>
                <a:lnTo>
                  <a:pt x="0" y="611145"/>
                </a:lnTo>
                <a:close/>
              </a:path>
              <a:path w="1182370" h="1133475">
                <a:moveTo>
                  <a:pt x="676252" y="582286"/>
                </a:moveTo>
                <a:lnTo>
                  <a:pt x="395794" y="397378"/>
                </a:lnTo>
                <a:lnTo>
                  <a:pt x="749667" y="397378"/>
                </a:lnTo>
                <a:lnTo>
                  <a:pt x="788960" y="422293"/>
                </a:lnTo>
                <a:lnTo>
                  <a:pt x="676252" y="582286"/>
                </a:lnTo>
                <a:close/>
              </a:path>
              <a:path w="1182370" h="1133475">
                <a:moveTo>
                  <a:pt x="556993" y="1133104"/>
                </a:moveTo>
                <a:lnTo>
                  <a:pt x="497575" y="1132100"/>
                </a:lnTo>
                <a:lnTo>
                  <a:pt x="440321" y="1129002"/>
                </a:lnTo>
                <a:lnTo>
                  <a:pt x="385589" y="1123684"/>
                </a:lnTo>
                <a:lnTo>
                  <a:pt x="333737" y="1116021"/>
                </a:lnTo>
                <a:lnTo>
                  <a:pt x="285123" y="1105886"/>
                </a:lnTo>
                <a:lnTo>
                  <a:pt x="240106" y="1093153"/>
                </a:lnTo>
                <a:lnTo>
                  <a:pt x="199043" y="1077695"/>
                </a:lnTo>
                <a:lnTo>
                  <a:pt x="162293" y="1059388"/>
                </a:lnTo>
                <a:lnTo>
                  <a:pt x="130214" y="1038103"/>
                </a:lnTo>
                <a:lnTo>
                  <a:pt x="81501" y="986101"/>
                </a:lnTo>
                <a:lnTo>
                  <a:pt x="55772" y="920678"/>
                </a:lnTo>
                <a:lnTo>
                  <a:pt x="52422" y="882619"/>
                </a:lnTo>
                <a:lnTo>
                  <a:pt x="55772" y="844558"/>
                </a:lnTo>
                <a:lnTo>
                  <a:pt x="81501" y="779132"/>
                </a:lnTo>
                <a:lnTo>
                  <a:pt x="130214" y="727128"/>
                </a:lnTo>
                <a:lnTo>
                  <a:pt x="162293" y="705843"/>
                </a:lnTo>
                <a:lnTo>
                  <a:pt x="199043" y="687535"/>
                </a:lnTo>
                <a:lnTo>
                  <a:pt x="240106" y="672077"/>
                </a:lnTo>
                <a:lnTo>
                  <a:pt x="285123" y="659343"/>
                </a:lnTo>
                <a:lnTo>
                  <a:pt x="333737" y="649208"/>
                </a:lnTo>
                <a:lnTo>
                  <a:pt x="385589" y="641545"/>
                </a:lnTo>
                <a:lnTo>
                  <a:pt x="440321" y="636227"/>
                </a:lnTo>
                <a:lnTo>
                  <a:pt x="497575" y="633129"/>
                </a:lnTo>
                <a:lnTo>
                  <a:pt x="556993" y="632124"/>
                </a:lnTo>
                <a:lnTo>
                  <a:pt x="616410" y="633129"/>
                </a:lnTo>
                <a:lnTo>
                  <a:pt x="673664" y="636227"/>
                </a:lnTo>
                <a:lnTo>
                  <a:pt x="728396" y="641545"/>
                </a:lnTo>
                <a:lnTo>
                  <a:pt x="780248" y="649208"/>
                </a:lnTo>
                <a:lnTo>
                  <a:pt x="828862" y="659343"/>
                </a:lnTo>
                <a:lnTo>
                  <a:pt x="873879" y="672077"/>
                </a:lnTo>
                <a:lnTo>
                  <a:pt x="914942" y="687535"/>
                </a:lnTo>
                <a:lnTo>
                  <a:pt x="951693" y="705843"/>
                </a:lnTo>
                <a:lnTo>
                  <a:pt x="983772" y="727128"/>
                </a:lnTo>
                <a:lnTo>
                  <a:pt x="1032484" y="779132"/>
                </a:lnTo>
                <a:lnTo>
                  <a:pt x="1047921" y="809172"/>
                </a:lnTo>
                <a:lnTo>
                  <a:pt x="556993" y="809172"/>
                </a:lnTo>
                <a:lnTo>
                  <a:pt x="485863" y="810970"/>
                </a:lnTo>
                <a:lnTo>
                  <a:pt x="422197" y="816557"/>
                </a:lnTo>
                <a:lnTo>
                  <a:pt x="368434" y="826224"/>
                </a:lnTo>
                <a:lnTo>
                  <a:pt x="327013" y="840263"/>
                </a:lnTo>
                <a:lnTo>
                  <a:pt x="290949" y="882619"/>
                </a:lnTo>
                <a:lnTo>
                  <a:pt x="300372" y="906730"/>
                </a:lnTo>
                <a:lnTo>
                  <a:pt x="368434" y="939503"/>
                </a:lnTo>
                <a:lnTo>
                  <a:pt x="422197" y="948967"/>
                </a:lnTo>
                <a:lnTo>
                  <a:pt x="485863" y="954351"/>
                </a:lnTo>
                <a:lnTo>
                  <a:pt x="556993" y="956056"/>
                </a:lnTo>
                <a:lnTo>
                  <a:pt x="1047924" y="956056"/>
                </a:lnTo>
                <a:lnTo>
                  <a:pt x="1032484" y="986101"/>
                </a:lnTo>
                <a:lnTo>
                  <a:pt x="983772" y="1038103"/>
                </a:lnTo>
                <a:lnTo>
                  <a:pt x="951693" y="1059388"/>
                </a:lnTo>
                <a:lnTo>
                  <a:pt x="914942" y="1077695"/>
                </a:lnTo>
                <a:lnTo>
                  <a:pt x="873879" y="1093153"/>
                </a:lnTo>
                <a:lnTo>
                  <a:pt x="828862" y="1105886"/>
                </a:lnTo>
                <a:lnTo>
                  <a:pt x="780248" y="1116021"/>
                </a:lnTo>
                <a:lnTo>
                  <a:pt x="728396" y="1123684"/>
                </a:lnTo>
                <a:lnTo>
                  <a:pt x="673664" y="1129002"/>
                </a:lnTo>
                <a:lnTo>
                  <a:pt x="616410" y="1132100"/>
                </a:lnTo>
                <a:lnTo>
                  <a:pt x="556993" y="1133104"/>
                </a:lnTo>
                <a:close/>
              </a:path>
              <a:path w="1182370" h="1133475">
                <a:moveTo>
                  <a:pt x="1047924" y="956056"/>
                </a:moveTo>
                <a:lnTo>
                  <a:pt x="556993" y="956056"/>
                </a:lnTo>
                <a:lnTo>
                  <a:pt x="628122" y="954351"/>
                </a:lnTo>
                <a:lnTo>
                  <a:pt x="691788" y="948967"/>
                </a:lnTo>
                <a:lnTo>
                  <a:pt x="745551" y="939503"/>
                </a:lnTo>
                <a:lnTo>
                  <a:pt x="786972" y="925557"/>
                </a:lnTo>
                <a:lnTo>
                  <a:pt x="813613" y="906730"/>
                </a:lnTo>
                <a:lnTo>
                  <a:pt x="823036" y="882619"/>
                </a:lnTo>
                <a:lnTo>
                  <a:pt x="813613" y="858964"/>
                </a:lnTo>
                <a:lnTo>
                  <a:pt x="745551" y="826224"/>
                </a:lnTo>
                <a:lnTo>
                  <a:pt x="691788" y="816557"/>
                </a:lnTo>
                <a:lnTo>
                  <a:pt x="628122" y="810970"/>
                </a:lnTo>
                <a:lnTo>
                  <a:pt x="556993" y="809172"/>
                </a:lnTo>
                <a:lnTo>
                  <a:pt x="1047921" y="809172"/>
                </a:lnTo>
                <a:lnTo>
                  <a:pt x="1048400" y="810105"/>
                </a:lnTo>
                <a:lnTo>
                  <a:pt x="1058213" y="844558"/>
                </a:lnTo>
                <a:lnTo>
                  <a:pt x="1061563" y="882619"/>
                </a:lnTo>
                <a:lnTo>
                  <a:pt x="1058213" y="920678"/>
                </a:lnTo>
                <a:lnTo>
                  <a:pt x="1048400" y="955130"/>
                </a:lnTo>
                <a:lnTo>
                  <a:pt x="1047924" y="956056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09964" y="4416718"/>
            <a:ext cx="101600" cy="513080"/>
          </a:xfrm>
          <a:custGeom>
            <a:avLst/>
            <a:gdLst/>
            <a:ahLst/>
            <a:cxnLst/>
            <a:rect l="l" t="t" r="r" b="b"/>
            <a:pathLst>
              <a:path w="101600" h="513079">
                <a:moveTo>
                  <a:pt x="101401" y="512756"/>
                </a:moveTo>
                <a:lnTo>
                  <a:pt x="0" y="512756"/>
                </a:lnTo>
                <a:lnTo>
                  <a:pt x="0" y="0"/>
                </a:lnTo>
                <a:lnTo>
                  <a:pt x="101401" y="0"/>
                </a:lnTo>
                <a:lnTo>
                  <a:pt x="101401" y="512756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23390" y="4608852"/>
            <a:ext cx="292735" cy="133350"/>
          </a:xfrm>
          <a:custGeom>
            <a:avLst/>
            <a:gdLst/>
            <a:ahLst/>
            <a:cxnLst/>
            <a:rect l="l" t="t" r="r" b="b"/>
            <a:pathLst>
              <a:path w="292735" h="133350">
                <a:moveTo>
                  <a:pt x="211802" y="133292"/>
                </a:moveTo>
                <a:lnTo>
                  <a:pt x="174244" y="127100"/>
                </a:lnTo>
                <a:lnTo>
                  <a:pt x="139500" y="113478"/>
                </a:lnTo>
                <a:lnTo>
                  <a:pt x="105656" y="99856"/>
                </a:lnTo>
                <a:lnTo>
                  <a:pt x="70797" y="93664"/>
                </a:lnTo>
                <a:lnTo>
                  <a:pt x="49695" y="95372"/>
                </a:lnTo>
                <a:lnTo>
                  <a:pt x="31574" y="100569"/>
                </a:lnTo>
                <a:lnTo>
                  <a:pt x="15366" y="109369"/>
                </a:lnTo>
                <a:lnTo>
                  <a:pt x="0" y="121885"/>
                </a:lnTo>
                <a:lnTo>
                  <a:pt x="0" y="27619"/>
                </a:lnTo>
                <a:lnTo>
                  <a:pt x="17289" y="15451"/>
                </a:lnTo>
                <a:lnTo>
                  <a:pt x="36603" y="6829"/>
                </a:lnTo>
                <a:lnTo>
                  <a:pt x="57716" y="1698"/>
                </a:lnTo>
                <a:lnTo>
                  <a:pt x="80404" y="0"/>
                </a:lnTo>
                <a:lnTo>
                  <a:pt x="118210" y="6191"/>
                </a:lnTo>
                <a:lnTo>
                  <a:pt x="152926" y="19813"/>
                </a:lnTo>
                <a:lnTo>
                  <a:pt x="186629" y="33435"/>
                </a:lnTo>
                <a:lnTo>
                  <a:pt x="221399" y="39627"/>
                </a:lnTo>
                <a:lnTo>
                  <a:pt x="242503" y="37591"/>
                </a:lnTo>
                <a:lnTo>
                  <a:pt x="260626" y="31446"/>
                </a:lnTo>
                <a:lnTo>
                  <a:pt x="276838" y="21136"/>
                </a:lnTo>
                <a:lnTo>
                  <a:pt x="292206" y="6604"/>
                </a:lnTo>
                <a:lnTo>
                  <a:pt x="292206" y="100870"/>
                </a:lnTo>
                <a:lnTo>
                  <a:pt x="274917" y="115055"/>
                </a:lnTo>
                <a:lnTo>
                  <a:pt x="255603" y="125186"/>
                </a:lnTo>
                <a:lnTo>
                  <a:pt x="234490" y="131266"/>
                </a:lnTo>
                <a:lnTo>
                  <a:pt x="211802" y="133292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479599" y="4416718"/>
            <a:ext cx="101600" cy="513080"/>
          </a:xfrm>
          <a:custGeom>
            <a:avLst/>
            <a:gdLst/>
            <a:ahLst/>
            <a:cxnLst/>
            <a:rect l="l" t="t" r="r" b="b"/>
            <a:pathLst>
              <a:path w="101600" h="513079">
                <a:moveTo>
                  <a:pt x="101397" y="512756"/>
                </a:moveTo>
                <a:lnTo>
                  <a:pt x="0" y="512756"/>
                </a:lnTo>
                <a:lnTo>
                  <a:pt x="0" y="0"/>
                </a:lnTo>
                <a:lnTo>
                  <a:pt x="101397" y="0"/>
                </a:lnTo>
                <a:lnTo>
                  <a:pt x="101397" y="512756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301" y="14232432"/>
            <a:ext cx="10688955" cy="887730"/>
          </a:xfrm>
          <a:custGeom>
            <a:avLst/>
            <a:gdLst/>
            <a:ahLst/>
            <a:cxnLst/>
            <a:rect l="l" t="t" r="r" b="b"/>
            <a:pathLst>
              <a:path w="10688955" h="887730">
                <a:moveTo>
                  <a:pt x="10688364" y="887554"/>
                </a:moveTo>
                <a:lnTo>
                  <a:pt x="0" y="887554"/>
                </a:lnTo>
                <a:lnTo>
                  <a:pt x="0" y="0"/>
                </a:lnTo>
                <a:lnTo>
                  <a:pt x="10688364" y="0"/>
                </a:lnTo>
                <a:lnTo>
                  <a:pt x="10688364" y="887554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7" name="object 77"/>
          <p:cNvGrpSpPr/>
          <p:nvPr/>
        </p:nvGrpSpPr>
        <p:grpSpPr>
          <a:xfrm>
            <a:off x="1592421" y="6971727"/>
            <a:ext cx="1892300" cy="492125"/>
            <a:chOff x="1592421" y="7063627"/>
            <a:chExt cx="1892300" cy="492125"/>
          </a:xfrm>
        </p:grpSpPr>
        <p:sp>
          <p:nvSpPr>
            <p:cNvPr id="78" name="object 78"/>
            <p:cNvSpPr/>
            <p:nvPr/>
          </p:nvSpPr>
          <p:spPr>
            <a:xfrm>
              <a:off x="1592421" y="7063627"/>
              <a:ext cx="1892300" cy="492125"/>
            </a:xfrm>
            <a:custGeom>
              <a:avLst/>
              <a:gdLst/>
              <a:ahLst/>
              <a:cxnLst/>
              <a:rect l="l" t="t" r="r" b="b"/>
              <a:pathLst>
                <a:path w="1892300" h="492125">
                  <a:moveTo>
                    <a:pt x="245854" y="492043"/>
                  </a:moveTo>
                  <a:lnTo>
                    <a:pt x="196246" y="487053"/>
                  </a:lnTo>
                  <a:lnTo>
                    <a:pt x="150069" y="472738"/>
                  </a:lnTo>
                  <a:lnTo>
                    <a:pt x="108303" y="450081"/>
                  </a:lnTo>
                  <a:lnTo>
                    <a:pt x="71931" y="420062"/>
                  </a:lnTo>
                  <a:lnTo>
                    <a:pt x="41933" y="383665"/>
                  </a:lnTo>
                  <a:lnTo>
                    <a:pt x="19291" y="341871"/>
                  </a:lnTo>
                  <a:lnTo>
                    <a:pt x="4986" y="295663"/>
                  </a:lnTo>
                  <a:lnTo>
                    <a:pt x="0" y="246021"/>
                  </a:lnTo>
                  <a:lnTo>
                    <a:pt x="4986" y="196380"/>
                  </a:lnTo>
                  <a:lnTo>
                    <a:pt x="19291" y="150171"/>
                  </a:lnTo>
                  <a:lnTo>
                    <a:pt x="41933" y="108377"/>
                  </a:lnTo>
                  <a:lnTo>
                    <a:pt x="71931" y="71980"/>
                  </a:lnTo>
                  <a:lnTo>
                    <a:pt x="108303" y="41962"/>
                  </a:lnTo>
                  <a:lnTo>
                    <a:pt x="150069" y="19304"/>
                  </a:lnTo>
                  <a:lnTo>
                    <a:pt x="196246" y="4989"/>
                  </a:lnTo>
                  <a:lnTo>
                    <a:pt x="245854" y="0"/>
                  </a:lnTo>
                  <a:lnTo>
                    <a:pt x="245854" y="492043"/>
                  </a:lnTo>
                  <a:close/>
                </a:path>
                <a:path w="1892300" h="492125">
                  <a:moveTo>
                    <a:pt x="253537" y="492043"/>
                  </a:moveTo>
                  <a:lnTo>
                    <a:pt x="245854" y="492043"/>
                  </a:lnTo>
                  <a:lnTo>
                    <a:pt x="245854" y="0"/>
                  </a:lnTo>
                  <a:lnTo>
                    <a:pt x="253537" y="0"/>
                  </a:lnTo>
                  <a:lnTo>
                    <a:pt x="253537" y="492043"/>
                  </a:lnTo>
                  <a:close/>
                </a:path>
                <a:path w="1892300" h="492125">
                  <a:moveTo>
                    <a:pt x="1638738" y="492043"/>
                  </a:moveTo>
                  <a:lnTo>
                    <a:pt x="253537" y="492043"/>
                  </a:lnTo>
                  <a:lnTo>
                    <a:pt x="253537" y="0"/>
                  </a:lnTo>
                  <a:lnTo>
                    <a:pt x="1638738" y="0"/>
                  </a:lnTo>
                  <a:lnTo>
                    <a:pt x="1638738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38738" y="492043"/>
                  </a:lnTo>
                  <a:lnTo>
                    <a:pt x="1638738" y="0"/>
                  </a:lnTo>
                  <a:lnTo>
                    <a:pt x="1646422" y="0"/>
                  </a:lnTo>
                  <a:lnTo>
                    <a:pt x="1646422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46422" y="0"/>
                  </a:lnTo>
                  <a:lnTo>
                    <a:pt x="1696028" y="4989"/>
                  </a:lnTo>
                  <a:lnTo>
                    <a:pt x="1742203" y="19304"/>
                  </a:lnTo>
                  <a:lnTo>
                    <a:pt x="1783968" y="41962"/>
                  </a:lnTo>
                  <a:lnTo>
                    <a:pt x="1820340" y="71980"/>
                  </a:lnTo>
                  <a:lnTo>
                    <a:pt x="1850338" y="108377"/>
                  </a:lnTo>
                  <a:lnTo>
                    <a:pt x="1872980" y="150171"/>
                  </a:lnTo>
                  <a:lnTo>
                    <a:pt x="1887285" y="196380"/>
                  </a:lnTo>
                  <a:lnTo>
                    <a:pt x="1892271" y="246021"/>
                  </a:lnTo>
                  <a:lnTo>
                    <a:pt x="1887285" y="295663"/>
                  </a:lnTo>
                  <a:lnTo>
                    <a:pt x="1872980" y="341871"/>
                  </a:lnTo>
                  <a:lnTo>
                    <a:pt x="1850338" y="383665"/>
                  </a:lnTo>
                  <a:lnTo>
                    <a:pt x="1820340" y="420062"/>
                  </a:lnTo>
                  <a:lnTo>
                    <a:pt x="1783968" y="450081"/>
                  </a:lnTo>
                  <a:lnTo>
                    <a:pt x="1742203" y="472738"/>
                  </a:lnTo>
                  <a:lnTo>
                    <a:pt x="1696028" y="487053"/>
                  </a:lnTo>
                  <a:lnTo>
                    <a:pt x="1646422" y="492043"/>
                  </a:lnTo>
                  <a:close/>
                </a:path>
              </a:pathLst>
            </a:custGeom>
            <a:solidFill>
              <a:srgbClr val="41B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908022" y="7137844"/>
              <a:ext cx="1278255" cy="297815"/>
            </a:xfrm>
            <a:custGeom>
              <a:avLst/>
              <a:gdLst/>
              <a:ahLst/>
              <a:cxnLst/>
              <a:rect l="l" t="t" r="r" b="b"/>
              <a:pathLst>
                <a:path w="1278255" h="297815">
                  <a:moveTo>
                    <a:pt x="208241" y="256819"/>
                  </a:moveTo>
                  <a:lnTo>
                    <a:pt x="142341" y="175272"/>
                  </a:lnTo>
                  <a:lnTo>
                    <a:pt x="111086" y="136601"/>
                  </a:lnTo>
                  <a:lnTo>
                    <a:pt x="114858" y="114985"/>
                  </a:lnTo>
                  <a:lnTo>
                    <a:pt x="117741" y="92036"/>
                  </a:lnTo>
                  <a:lnTo>
                    <a:pt x="119659" y="67843"/>
                  </a:lnTo>
                  <a:lnTo>
                    <a:pt x="120484" y="42506"/>
                  </a:lnTo>
                  <a:lnTo>
                    <a:pt x="196748" y="42506"/>
                  </a:lnTo>
                  <a:lnTo>
                    <a:pt x="196748" y="10795"/>
                  </a:lnTo>
                  <a:lnTo>
                    <a:pt x="6959" y="10795"/>
                  </a:lnTo>
                  <a:lnTo>
                    <a:pt x="6959" y="42506"/>
                  </a:lnTo>
                  <a:lnTo>
                    <a:pt x="85661" y="42506"/>
                  </a:lnTo>
                  <a:lnTo>
                    <a:pt x="81305" y="105117"/>
                  </a:lnTo>
                  <a:lnTo>
                    <a:pt x="70154" y="158927"/>
                  </a:lnTo>
                  <a:lnTo>
                    <a:pt x="52616" y="201752"/>
                  </a:lnTo>
                  <a:lnTo>
                    <a:pt x="29095" y="231394"/>
                  </a:lnTo>
                  <a:lnTo>
                    <a:pt x="0" y="245668"/>
                  </a:lnTo>
                  <a:lnTo>
                    <a:pt x="0" y="279819"/>
                  </a:lnTo>
                  <a:lnTo>
                    <a:pt x="31838" y="270052"/>
                  </a:lnTo>
                  <a:lnTo>
                    <a:pt x="59639" y="248983"/>
                  </a:lnTo>
                  <a:lnTo>
                    <a:pt x="82854" y="217195"/>
                  </a:lnTo>
                  <a:lnTo>
                    <a:pt x="100990" y="175272"/>
                  </a:lnTo>
                  <a:lnTo>
                    <a:pt x="181076" y="277380"/>
                  </a:lnTo>
                  <a:lnTo>
                    <a:pt x="208241" y="256819"/>
                  </a:lnTo>
                  <a:close/>
                </a:path>
                <a:path w="1278255" h="297815">
                  <a:moveTo>
                    <a:pt x="270929" y="0"/>
                  </a:moveTo>
                  <a:lnTo>
                    <a:pt x="236448" y="0"/>
                  </a:lnTo>
                  <a:lnTo>
                    <a:pt x="236448" y="297586"/>
                  </a:lnTo>
                  <a:lnTo>
                    <a:pt x="270929" y="297586"/>
                  </a:lnTo>
                  <a:lnTo>
                    <a:pt x="270929" y="0"/>
                  </a:lnTo>
                  <a:close/>
                </a:path>
                <a:path w="1278255" h="297815">
                  <a:moveTo>
                    <a:pt x="511835" y="58534"/>
                  </a:moveTo>
                  <a:lnTo>
                    <a:pt x="505371" y="33769"/>
                  </a:lnTo>
                  <a:lnTo>
                    <a:pt x="499478" y="27876"/>
                  </a:lnTo>
                  <a:lnTo>
                    <a:pt x="487235" y="15633"/>
                  </a:lnTo>
                  <a:lnTo>
                    <a:pt x="478053" y="11963"/>
                  </a:lnTo>
                  <a:lnTo>
                    <a:pt x="478053" y="58534"/>
                  </a:lnTo>
                  <a:lnTo>
                    <a:pt x="473976" y="72059"/>
                  </a:lnTo>
                  <a:lnTo>
                    <a:pt x="462648" y="81749"/>
                  </a:lnTo>
                  <a:lnTo>
                    <a:pt x="445439" y="87591"/>
                  </a:lnTo>
                  <a:lnTo>
                    <a:pt x="423735" y="89547"/>
                  </a:lnTo>
                  <a:lnTo>
                    <a:pt x="402018" y="87591"/>
                  </a:lnTo>
                  <a:lnTo>
                    <a:pt x="384810" y="81749"/>
                  </a:lnTo>
                  <a:lnTo>
                    <a:pt x="373481" y="72059"/>
                  </a:lnTo>
                  <a:lnTo>
                    <a:pt x="369404" y="58534"/>
                  </a:lnTo>
                  <a:lnTo>
                    <a:pt x="373481" y="45072"/>
                  </a:lnTo>
                  <a:lnTo>
                    <a:pt x="384810" y="35496"/>
                  </a:lnTo>
                  <a:lnTo>
                    <a:pt x="402018" y="29768"/>
                  </a:lnTo>
                  <a:lnTo>
                    <a:pt x="423735" y="27876"/>
                  </a:lnTo>
                  <a:lnTo>
                    <a:pt x="445439" y="29768"/>
                  </a:lnTo>
                  <a:lnTo>
                    <a:pt x="462648" y="35496"/>
                  </a:lnTo>
                  <a:lnTo>
                    <a:pt x="473976" y="45072"/>
                  </a:lnTo>
                  <a:lnTo>
                    <a:pt x="478053" y="58534"/>
                  </a:lnTo>
                  <a:lnTo>
                    <a:pt x="478053" y="11963"/>
                  </a:lnTo>
                  <a:lnTo>
                    <a:pt x="459384" y="4483"/>
                  </a:lnTo>
                  <a:lnTo>
                    <a:pt x="423735" y="685"/>
                  </a:lnTo>
                  <a:lnTo>
                    <a:pt x="388226" y="4483"/>
                  </a:lnTo>
                  <a:lnTo>
                    <a:pt x="360349" y="15633"/>
                  </a:lnTo>
                  <a:lnTo>
                    <a:pt x="342150" y="33769"/>
                  </a:lnTo>
                  <a:lnTo>
                    <a:pt x="335622" y="58534"/>
                  </a:lnTo>
                  <a:lnTo>
                    <a:pt x="342150" y="83515"/>
                  </a:lnTo>
                  <a:lnTo>
                    <a:pt x="360349" y="101752"/>
                  </a:lnTo>
                  <a:lnTo>
                    <a:pt x="388226" y="112928"/>
                  </a:lnTo>
                  <a:lnTo>
                    <a:pt x="423735" y="116738"/>
                  </a:lnTo>
                  <a:lnTo>
                    <a:pt x="459384" y="112928"/>
                  </a:lnTo>
                  <a:lnTo>
                    <a:pt x="487235" y="101752"/>
                  </a:lnTo>
                  <a:lnTo>
                    <a:pt x="499364" y="89547"/>
                  </a:lnTo>
                  <a:lnTo>
                    <a:pt x="505371" y="83515"/>
                  </a:lnTo>
                  <a:lnTo>
                    <a:pt x="511835" y="58534"/>
                  </a:lnTo>
                  <a:close/>
                </a:path>
                <a:path w="1278255" h="297815">
                  <a:moveTo>
                    <a:pt x="538302" y="125793"/>
                  </a:moveTo>
                  <a:lnTo>
                    <a:pt x="520128" y="131318"/>
                  </a:lnTo>
                  <a:lnTo>
                    <a:pt x="497116" y="134988"/>
                  </a:lnTo>
                  <a:lnTo>
                    <a:pt x="470331" y="137020"/>
                  </a:lnTo>
                  <a:lnTo>
                    <a:pt x="440791" y="137642"/>
                  </a:lnTo>
                  <a:lnTo>
                    <a:pt x="317868" y="137642"/>
                  </a:lnTo>
                  <a:lnTo>
                    <a:pt x="317868" y="166217"/>
                  </a:lnTo>
                  <a:lnTo>
                    <a:pt x="400050" y="166217"/>
                  </a:lnTo>
                  <a:lnTo>
                    <a:pt x="400050" y="219532"/>
                  </a:lnTo>
                  <a:lnTo>
                    <a:pt x="434530" y="219532"/>
                  </a:lnTo>
                  <a:lnTo>
                    <a:pt x="434530" y="166217"/>
                  </a:lnTo>
                  <a:lnTo>
                    <a:pt x="439750" y="166217"/>
                  </a:lnTo>
                  <a:lnTo>
                    <a:pt x="470420" y="165544"/>
                  </a:lnTo>
                  <a:lnTo>
                    <a:pt x="497903" y="163423"/>
                  </a:lnTo>
                  <a:lnTo>
                    <a:pt x="520941" y="159753"/>
                  </a:lnTo>
                  <a:lnTo>
                    <a:pt x="538302" y="154368"/>
                  </a:lnTo>
                  <a:lnTo>
                    <a:pt x="538302" y="125793"/>
                  </a:lnTo>
                  <a:close/>
                </a:path>
                <a:path w="1278255" h="297815">
                  <a:moveTo>
                    <a:pt x="597852" y="0"/>
                  </a:moveTo>
                  <a:lnTo>
                    <a:pt x="563372" y="0"/>
                  </a:lnTo>
                  <a:lnTo>
                    <a:pt x="563372" y="186778"/>
                  </a:lnTo>
                  <a:lnTo>
                    <a:pt x="473176" y="186778"/>
                  </a:lnTo>
                  <a:lnTo>
                    <a:pt x="473176" y="214655"/>
                  </a:lnTo>
                  <a:lnTo>
                    <a:pt x="563372" y="214655"/>
                  </a:lnTo>
                  <a:lnTo>
                    <a:pt x="563372" y="233121"/>
                  </a:lnTo>
                  <a:lnTo>
                    <a:pt x="597852" y="233121"/>
                  </a:lnTo>
                  <a:lnTo>
                    <a:pt x="597852" y="0"/>
                  </a:lnTo>
                  <a:close/>
                </a:path>
                <a:path w="1278255" h="297815">
                  <a:moveTo>
                    <a:pt x="605510" y="264490"/>
                  </a:moveTo>
                  <a:lnTo>
                    <a:pt x="379857" y="264490"/>
                  </a:lnTo>
                  <a:lnTo>
                    <a:pt x="379857" y="203504"/>
                  </a:lnTo>
                  <a:lnTo>
                    <a:pt x="345376" y="203504"/>
                  </a:lnTo>
                  <a:lnTo>
                    <a:pt x="345376" y="293763"/>
                  </a:lnTo>
                  <a:lnTo>
                    <a:pt x="605510" y="293763"/>
                  </a:lnTo>
                  <a:lnTo>
                    <a:pt x="605510" y="264490"/>
                  </a:lnTo>
                  <a:close/>
                </a:path>
                <a:path w="1278255" h="297815">
                  <a:moveTo>
                    <a:pt x="821347" y="10795"/>
                  </a:moveTo>
                  <a:lnTo>
                    <a:pt x="656285" y="10795"/>
                  </a:lnTo>
                  <a:lnTo>
                    <a:pt x="656285" y="42506"/>
                  </a:lnTo>
                  <a:lnTo>
                    <a:pt x="786168" y="42506"/>
                  </a:lnTo>
                  <a:lnTo>
                    <a:pt x="786168" y="83286"/>
                  </a:lnTo>
                  <a:lnTo>
                    <a:pt x="780453" y="138480"/>
                  </a:lnTo>
                  <a:lnTo>
                    <a:pt x="763816" y="183642"/>
                  </a:lnTo>
                  <a:lnTo>
                    <a:pt x="737057" y="217512"/>
                  </a:lnTo>
                  <a:lnTo>
                    <a:pt x="700951" y="238836"/>
                  </a:lnTo>
                  <a:lnTo>
                    <a:pt x="656285" y="246367"/>
                  </a:lnTo>
                  <a:lnTo>
                    <a:pt x="656285" y="279120"/>
                  </a:lnTo>
                  <a:lnTo>
                    <a:pt x="703808" y="272846"/>
                  </a:lnTo>
                  <a:lnTo>
                    <a:pt x="744270" y="254647"/>
                  </a:lnTo>
                  <a:lnTo>
                    <a:pt x="776947" y="225539"/>
                  </a:lnTo>
                  <a:lnTo>
                    <a:pt x="801141" y="186512"/>
                  </a:lnTo>
                  <a:lnTo>
                    <a:pt x="816178" y="138518"/>
                  </a:lnTo>
                  <a:lnTo>
                    <a:pt x="821283" y="83286"/>
                  </a:lnTo>
                  <a:lnTo>
                    <a:pt x="821347" y="10795"/>
                  </a:lnTo>
                  <a:close/>
                </a:path>
                <a:path w="1278255" h="297815">
                  <a:moveTo>
                    <a:pt x="919899" y="0"/>
                  </a:moveTo>
                  <a:lnTo>
                    <a:pt x="885418" y="0"/>
                  </a:lnTo>
                  <a:lnTo>
                    <a:pt x="885418" y="297586"/>
                  </a:lnTo>
                  <a:lnTo>
                    <a:pt x="919899" y="297586"/>
                  </a:lnTo>
                  <a:lnTo>
                    <a:pt x="919899" y="0"/>
                  </a:lnTo>
                  <a:close/>
                </a:path>
                <a:path w="1278255" h="297815">
                  <a:moveTo>
                    <a:pt x="1145832" y="7315"/>
                  </a:moveTo>
                  <a:lnTo>
                    <a:pt x="974496" y="7315"/>
                  </a:lnTo>
                  <a:lnTo>
                    <a:pt x="974496" y="37630"/>
                  </a:lnTo>
                  <a:lnTo>
                    <a:pt x="1111008" y="37630"/>
                  </a:lnTo>
                  <a:lnTo>
                    <a:pt x="1111008" y="51917"/>
                  </a:lnTo>
                  <a:lnTo>
                    <a:pt x="1101382" y="91122"/>
                  </a:lnTo>
                  <a:lnTo>
                    <a:pt x="1073962" y="119646"/>
                  </a:lnTo>
                  <a:lnTo>
                    <a:pt x="1030935" y="137134"/>
                  </a:lnTo>
                  <a:lnTo>
                    <a:pt x="974496" y="143217"/>
                  </a:lnTo>
                  <a:lnTo>
                    <a:pt x="974496" y="174231"/>
                  </a:lnTo>
                  <a:lnTo>
                    <a:pt x="1031494" y="169202"/>
                  </a:lnTo>
                  <a:lnTo>
                    <a:pt x="1078890" y="154089"/>
                  </a:lnTo>
                  <a:lnTo>
                    <a:pt x="1114907" y="128841"/>
                  </a:lnTo>
                  <a:lnTo>
                    <a:pt x="1137805" y="93408"/>
                  </a:lnTo>
                  <a:lnTo>
                    <a:pt x="1145832" y="47739"/>
                  </a:lnTo>
                  <a:lnTo>
                    <a:pt x="1145832" y="7315"/>
                  </a:lnTo>
                  <a:close/>
                </a:path>
                <a:path w="1278255" h="297815">
                  <a:moveTo>
                    <a:pt x="1244028" y="262394"/>
                  </a:moveTo>
                  <a:lnTo>
                    <a:pt x="1022210" y="262394"/>
                  </a:lnTo>
                  <a:lnTo>
                    <a:pt x="1022210" y="200025"/>
                  </a:lnTo>
                  <a:lnTo>
                    <a:pt x="987374" y="200025"/>
                  </a:lnTo>
                  <a:lnTo>
                    <a:pt x="987374" y="293763"/>
                  </a:lnTo>
                  <a:lnTo>
                    <a:pt x="1244028" y="293763"/>
                  </a:lnTo>
                  <a:lnTo>
                    <a:pt x="1244028" y="262394"/>
                  </a:lnTo>
                  <a:close/>
                </a:path>
                <a:path w="1278255" h="297815">
                  <a:moveTo>
                    <a:pt x="1277810" y="70739"/>
                  </a:moveTo>
                  <a:lnTo>
                    <a:pt x="1236014" y="70739"/>
                  </a:lnTo>
                  <a:lnTo>
                    <a:pt x="1236014" y="0"/>
                  </a:lnTo>
                  <a:lnTo>
                    <a:pt x="1201547" y="0"/>
                  </a:lnTo>
                  <a:lnTo>
                    <a:pt x="1201547" y="220929"/>
                  </a:lnTo>
                  <a:lnTo>
                    <a:pt x="1236014" y="220929"/>
                  </a:lnTo>
                  <a:lnTo>
                    <a:pt x="1236014" y="103835"/>
                  </a:lnTo>
                  <a:lnTo>
                    <a:pt x="1277810" y="103835"/>
                  </a:lnTo>
                  <a:lnTo>
                    <a:pt x="1277810" y="707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/>
          <p:nvPr/>
        </p:nvSpPr>
        <p:spPr>
          <a:xfrm>
            <a:off x="6032500" y="7146695"/>
            <a:ext cx="158115" cy="57150"/>
          </a:xfrm>
          <a:custGeom>
            <a:avLst/>
            <a:gdLst/>
            <a:ahLst/>
            <a:cxnLst/>
            <a:rect l="l" t="t" r="r" b="b"/>
            <a:pathLst>
              <a:path w="158114" h="57150">
                <a:moveTo>
                  <a:pt x="115964" y="57150"/>
                </a:moveTo>
                <a:lnTo>
                  <a:pt x="94867" y="53229"/>
                </a:lnTo>
                <a:lnTo>
                  <a:pt x="75698" y="44604"/>
                </a:lnTo>
                <a:lnTo>
                  <a:pt x="57246" y="35980"/>
                </a:lnTo>
                <a:lnTo>
                  <a:pt x="38302" y="32059"/>
                </a:lnTo>
                <a:lnTo>
                  <a:pt x="26931" y="33274"/>
                </a:lnTo>
                <a:lnTo>
                  <a:pt x="17062" y="36807"/>
                </a:lnTo>
                <a:lnTo>
                  <a:pt x="8238" y="42498"/>
                </a:lnTo>
                <a:lnTo>
                  <a:pt x="0" y="50180"/>
                </a:lnTo>
                <a:lnTo>
                  <a:pt x="0" y="15333"/>
                </a:lnTo>
                <a:lnTo>
                  <a:pt x="8347" y="8820"/>
                </a:lnTo>
                <a:lnTo>
                  <a:pt x="18195" y="4007"/>
                </a:lnTo>
                <a:lnTo>
                  <a:pt x="29480" y="1023"/>
                </a:lnTo>
                <a:lnTo>
                  <a:pt x="42139" y="0"/>
                </a:lnTo>
                <a:lnTo>
                  <a:pt x="63227" y="3920"/>
                </a:lnTo>
                <a:lnTo>
                  <a:pt x="82358" y="12545"/>
                </a:lnTo>
                <a:lnTo>
                  <a:pt x="100707" y="21170"/>
                </a:lnTo>
                <a:lnTo>
                  <a:pt x="119449" y="25090"/>
                </a:lnTo>
                <a:lnTo>
                  <a:pt x="130970" y="23462"/>
                </a:lnTo>
                <a:lnTo>
                  <a:pt x="140862" y="18861"/>
                </a:lnTo>
                <a:lnTo>
                  <a:pt x="149710" y="11712"/>
                </a:lnTo>
                <a:lnTo>
                  <a:pt x="158104" y="2439"/>
                </a:lnTo>
                <a:lnTo>
                  <a:pt x="158104" y="37635"/>
                </a:lnTo>
                <a:lnTo>
                  <a:pt x="149853" y="45830"/>
                </a:lnTo>
                <a:lnTo>
                  <a:pt x="140165" y="51966"/>
                </a:lnTo>
                <a:lnTo>
                  <a:pt x="128912" y="55816"/>
                </a:lnTo>
                <a:lnTo>
                  <a:pt x="115964" y="57150"/>
                </a:lnTo>
                <a:close/>
              </a:path>
            </a:pathLst>
          </a:custGeom>
          <a:solidFill>
            <a:srgbClr val="0E3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3" name="object 83"/>
          <p:cNvGrpSpPr/>
          <p:nvPr/>
        </p:nvGrpSpPr>
        <p:grpSpPr>
          <a:xfrm>
            <a:off x="1592421" y="7857437"/>
            <a:ext cx="1892300" cy="492125"/>
            <a:chOff x="1592421" y="7789492"/>
            <a:chExt cx="1892300" cy="492125"/>
          </a:xfrm>
        </p:grpSpPr>
        <p:sp>
          <p:nvSpPr>
            <p:cNvPr id="84" name="object 84"/>
            <p:cNvSpPr/>
            <p:nvPr/>
          </p:nvSpPr>
          <p:spPr>
            <a:xfrm>
              <a:off x="1592421" y="7789492"/>
              <a:ext cx="1892300" cy="492125"/>
            </a:xfrm>
            <a:custGeom>
              <a:avLst/>
              <a:gdLst/>
              <a:ahLst/>
              <a:cxnLst/>
              <a:rect l="l" t="t" r="r" b="b"/>
              <a:pathLst>
                <a:path w="1892300" h="492125">
                  <a:moveTo>
                    <a:pt x="245854" y="492043"/>
                  </a:moveTo>
                  <a:lnTo>
                    <a:pt x="196246" y="487053"/>
                  </a:lnTo>
                  <a:lnTo>
                    <a:pt x="150069" y="472738"/>
                  </a:lnTo>
                  <a:lnTo>
                    <a:pt x="108303" y="450081"/>
                  </a:lnTo>
                  <a:lnTo>
                    <a:pt x="71931" y="420062"/>
                  </a:lnTo>
                  <a:lnTo>
                    <a:pt x="41933" y="383665"/>
                  </a:lnTo>
                  <a:lnTo>
                    <a:pt x="19291" y="341871"/>
                  </a:lnTo>
                  <a:lnTo>
                    <a:pt x="4986" y="295663"/>
                  </a:lnTo>
                  <a:lnTo>
                    <a:pt x="0" y="246021"/>
                  </a:lnTo>
                  <a:lnTo>
                    <a:pt x="4986" y="196380"/>
                  </a:lnTo>
                  <a:lnTo>
                    <a:pt x="19291" y="150171"/>
                  </a:lnTo>
                  <a:lnTo>
                    <a:pt x="41933" y="108377"/>
                  </a:lnTo>
                  <a:lnTo>
                    <a:pt x="71931" y="71980"/>
                  </a:lnTo>
                  <a:lnTo>
                    <a:pt x="108303" y="41962"/>
                  </a:lnTo>
                  <a:lnTo>
                    <a:pt x="150069" y="19304"/>
                  </a:lnTo>
                  <a:lnTo>
                    <a:pt x="196246" y="4989"/>
                  </a:lnTo>
                  <a:lnTo>
                    <a:pt x="245854" y="0"/>
                  </a:lnTo>
                  <a:lnTo>
                    <a:pt x="245854" y="492043"/>
                  </a:lnTo>
                  <a:close/>
                </a:path>
                <a:path w="1892300" h="492125">
                  <a:moveTo>
                    <a:pt x="253537" y="492043"/>
                  </a:moveTo>
                  <a:lnTo>
                    <a:pt x="245854" y="492043"/>
                  </a:lnTo>
                  <a:lnTo>
                    <a:pt x="245854" y="0"/>
                  </a:lnTo>
                  <a:lnTo>
                    <a:pt x="253537" y="0"/>
                  </a:lnTo>
                  <a:lnTo>
                    <a:pt x="253537" y="492043"/>
                  </a:lnTo>
                  <a:close/>
                </a:path>
                <a:path w="1892300" h="492125">
                  <a:moveTo>
                    <a:pt x="1638738" y="492043"/>
                  </a:moveTo>
                  <a:lnTo>
                    <a:pt x="253537" y="492043"/>
                  </a:lnTo>
                  <a:lnTo>
                    <a:pt x="253537" y="0"/>
                  </a:lnTo>
                  <a:lnTo>
                    <a:pt x="1638738" y="0"/>
                  </a:lnTo>
                  <a:lnTo>
                    <a:pt x="1638738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38738" y="492043"/>
                  </a:lnTo>
                  <a:lnTo>
                    <a:pt x="1638738" y="0"/>
                  </a:lnTo>
                  <a:lnTo>
                    <a:pt x="1646422" y="0"/>
                  </a:lnTo>
                  <a:lnTo>
                    <a:pt x="1646422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46422" y="0"/>
                  </a:lnTo>
                  <a:lnTo>
                    <a:pt x="1696028" y="4989"/>
                  </a:lnTo>
                  <a:lnTo>
                    <a:pt x="1742203" y="19304"/>
                  </a:lnTo>
                  <a:lnTo>
                    <a:pt x="1783968" y="41962"/>
                  </a:lnTo>
                  <a:lnTo>
                    <a:pt x="1820340" y="71980"/>
                  </a:lnTo>
                  <a:lnTo>
                    <a:pt x="1850338" y="108377"/>
                  </a:lnTo>
                  <a:lnTo>
                    <a:pt x="1872980" y="150171"/>
                  </a:lnTo>
                  <a:lnTo>
                    <a:pt x="1887285" y="196380"/>
                  </a:lnTo>
                  <a:lnTo>
                    <a:pt x="1892271" y="246021"/>
                  </a:lnTo>
                  <a:lnTo>
                    <a:pt x="1887285" y="295663"/>
                  </a:lnTo>
                  <a:lnTo>
                    <a:pt x="1872980" y="341871"/>
                  </a:lnTo>
                  <a:lnTo>
                    <a:pt x="1850338" y="383665"/>
                  </a:lnTo>
                  <a:lnTo>
                    <a:pt x="1820340" y="420062"/>
                  </a:lnTo>
                  <a:lnTo>
                    <a:pt x="1783968" y="450081"/>
                  </a:lnTo>
                  <a:lnTo>
                    <a:pt x="1742203" y="472738"/>
                  </a:lnTo>
                  <a:lnTo>
                    <a:pt x="1696028" y="487053"/>
                  </a:lnTo>
                  <a:lnTo>
                    <a:pt x="1646422" y="492043"/>
                  </a:lnTo>
                  <a:close/>
                </a:path>
              </a:pathLst>
            </a:custGeom>
            <a:solidFill>
              <a:srgbClr val="41B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906625" y="7863700"/>
              <a:ext cx="1265555" cy="304800"/>
            </a:xfrm>
            <a:custGeom>
              <a:avLst/>
              <a:gdLst/>
              <a:ahLst/>
              <a:cxnLst/>
              <a:rect l="l" t="t" r="r" b="b"/>
              <a:pathLst>
                <a:path w="1265555" h="304800">
                  <a:moveTo>
                    <a:pt x="212077" y="259270"/>
                  </a:moveTo>
                  <a:lnTo>
                    <a:pt x="145999" y="171107"/>
                  </a:lnTo>
                  <a:lnTo>
                    <a:pt x="115963" y="131025"/>
                  </a:lnTo>
                  <a:lnTo>
                    <a:pt x="120992" y="103339"/>
                  </a:lnTo>
                  <a:lnTo>
                    <a:pt x="124625" y="73660"/>
                  </a:lnTo>
                  <a:lnTo>
                    <a:pt x="126885" y="42087"/>
                  </a:lnTo>
                  <a:lnTo>
                    <a:pt x="127800" y="8712"/>
                  </a:lnTo>
                  <a:lnTo>
                    <a:pt x="92633" y="7327"/>
                  </a:lnTo>
                  <a:lnTo>
                    <a:pt x="89789" y="67716"/>
                  </a:lnTo>
                  <a:lnTo>
                    <a:pt x="81699" y="122453"/>
                  </a:lnTo>
                  <a:lnTo>
                    <a:pt x="68516" y="169532"/>
                  </a:lnTo>
                  <a:lnTo>
                    <a:pt x="50406" y="206984"/>
                  </a:lnTo>
                  <a:lnTo>
                    <a:pt x="27520" y="232803"/>
                  </a:lnTo>
                  <a:lnTo>
                    <a:pt x="0" y="244983"/>
                  </a:lnTo>
                  <a:lnTo>
                    <a:pt x="0" y="279831"/>
                  </a:lnTo>
                  <a:lnTo>
                    <a:pt x="33185" y="270586"/>
                  </a:lnTo>
                  <a:lnTo>
                    <a:pt x="61988" y="248729"/>
                  </a:lnTo>
                  <a:lnTo>
                    <a:pt x="86093" y="215239"/>
                  </a:lnTo>
                  <a:lnTo>
                    <a:pt x="105168" y="171107"/>
                  </a:lnTo>
                  <a:lnTo>
                    <a:pt x="184226" y="279133"/>
                  </a:lnTo>
                  <a:lnTo>
                    <a:pt x="212077" y="259270"/>
                  </a:lnTo>
                  <a:close/>
                </a:path>
                <a:path w="1265555" h="304800">
                  <a:moveTo>
                    <a:pt x="272326" y="0"/>
                  </a:moveTo>
                  <a:lnTo>
                    <a:pt x="237845" y="0"/>
                  </a:lnTo>
                  <a:lnTo>
                    <a:pt x="237845" y="297599"/>
                  </a:lnTo>
                  <a:lnTo>
                    <a:pt x="272326" y="297599"/>
                  </a:lnTo>
                  <a:lnTo>
                    <a:pt x="272326" y="0"/>
                  </a:lnTo>
                  <a:close/>
                </a:path>
                <a:path w="1265555" h="304800">
                  <a:moveTo>
                    <a:pt x="526110" y="126149"/>
                  </a:moveTo>
                  <a:lnTo>
                    <a:pt x="475678" y="93395"/>
                  </a:lnTo>
                  <a:lnTo>
                    <a:pt x="433832" y="66217"/>
                  </a:lnTo>
                  <a:lnTo>
                    <a:pt x="438454" y="51777"/>
                  </a:lnTo>
                  <a:lnTo>
                    <a:pt x="441845" y="36728"/>
                  </a:lnTo>
                  <a:lnTo>
                    <a:pt x="443915" y="21082"/>
                  </a:lnTo>
                  <a:lnTo>
                    <a:pt x="444627" y="4876"/>
                  </a:lnTo>
                  <a:lnTo>
                    <a:pt x="410159" y="2794"/>
                  </a:lnTo>
                  <a:lnTo>
                    <a:pt x="403694" y="47269"/>
                  </a:lnTo>
                  <a:lnTo>
                    <a:pt x="385953" y="84721"/>
                  </a:lnTo>
                  <a:lnTo>
                    <a:pt x="357759" y="112318"/>
                  </a:lnTo>
                  <a:lnTo>
                    <a:pt x="319963" y="127203"/>
                  </a:lnTo>
                  <a:lnTo>
                    <a:pt x="319963" y="158559"/>
                  </a:lnTo>
                  <a:lnTo>
                    <a:pt x="351307" y="150774"/>
                  </a:lnTo>
                  <a:lnTo>
                    <a:pt x="378764" y="136829"/>
                  </a:lnTo>
                  <a:lnTo>
                    <a:pt x="401980" y="117449"/>
                  </a:lnTo>
                  <a:lnTo>
                    <a:pt x="420598" y="93395"/>
                  </a:lnTo>
                  <a:lnTo>
                    <a:pt x="508355" y="151587"/>
                  </a:lnTo>
                  <a:lnTo>
                    <a:pt x="526110" y="126149"/>
                  </a:lnTo>
                  <a:close/>
                </a:path>
                <a:path w="1265555" h="304800">
                  <a:moveTo>
                    <a:pt x="592975" y="235927"/>
                  </a:moveTo>
                  <a:lnTo>
                    <a:pt x="583107" y="207467"/>
                  </a:lnTo>
                  <a:lnTo>
                    <a:pt x="576516" y="202819"/>
                  </a:lnTo>
                  <a:lnTo>
                    <a:pt x="556069" y="188391"/>
                  </a:lnTo>
                  <a:lnTo>
                    <a:pt x="556069" y="235927"/>
                  </a:lnTo>
                  <a:lnTo>
                    <a:pt x="549071" y="250799"/>
                  </a:lnTo>
                  <a:lnTo>
                    <a:pt x="529856" y="261099"/>
                  </a:lnTo>
                  <a:lnTo>
                    <a:pt x="501116" y="267093"/>
                  </a:lnTo>
                  <a:lnTo>
                    <a:pt x="465518" y="269024"/>
                  </a:lnTo>
                  <a:lnTo>
                    <a:pt x="430072" y="267093"/>
                  </a:lnTo>
                  <a:lnTo>
                    <a:pt x="401320" y="261099"/>
                  </a:lnTo>
                  <a:lnTo>
                    <a:pt x="382028" y="250799"/>
                  </a:lnTo>
                  <a:lnTo>
                    <a:pt x="374980" y="235927"/>
                  </a:lnTo>
                  <a:lnTo>
                    <a:pt x="382028" y="221195"/>
                  </a:lnTo>
                  <a:lnTo>
                    <a:pt x="430072" y="204800"/>
                  </a:lnTo>
                  <a:lnTo>
                    <a:pt x="501116" y="204800"/>
                  </a:lnTo>
                  <a:lnTo>
                    <a:pt x="549071" y="221195"/>
                  </a:lnTo>
                  <a:lnTo>
                    <a:pt x="556069" y="235927"/>
                  </a:lnTo>
                  <a:lnTo>
                    <a:pt x="556069" y="188391"/>
                  </a:lnTo>
                  <a:lnTo>
                    <a:pt x="515556" y="177609"/>
                  </a:lnTo>
                  <a:lnTo>
                    <a:pt x="465518" y="174244"/>
                  </a:lnTo>
                  <a:lnTo>
                    <a:pt x="415632" y="177609"/>
                  </a:lnTo>
                  <a:lnTo>
                    <a:pt x="375158" y="188353"/>
                  </a:lnTo>
                  <a:lnTo>
                    <a:pt x="347992" y="207467"/>
                  </a:lnTo>
                  <a:lnTo>
                    <a:pt x="338061" y="235927"/>
                  </a:lnTo>
                  <a:lnTo>
                    <a:pt x="347992" y="264375"/>
                  </a:lnTo>
                  <a:lnTo>
                    <a:pt x="375158" y="283489"/>
                  </a:lnTo>
                  <a:lnTo>
                    <a:pt x="415632" y="294233"/>
                  </a:lnTo>
                  <a:lnTo>
                    <a:pt x="465518" y="297599"/>
                  </a:lnTo>
                  <a:lnTo>
                    <a:pt x="515556" y="294233"/>
                  </a:lnTo>
                  <a:lnTo>
                    <a:pt x="556018" y="283489"/>
                  </a:lnTo>
                  <a:lnTo>
                    <a:pt x="576516" y="269024"/>
                  </a:lnTo>
                  <a:lnTo>
                    <a:pt x="583107" y="264375"/>
                  </a:lnTo>
                  <a:lnTo>
                    <a:pt x="592975" y="235927"/>
                  </a:lnTo>
                  <a:close/>
                </a:path>
                <a:path w="1265555" h="304800">
                  <a:moveTo>
                    <a:pt x="630237" y="56807"/>
                  </a:moveTo>
                  <a:lnTo>
                    <a:pt x="588454" y="56807"/>
                  </a:lnTo>
                  <a:lnTo>
                    <a:pt x="588454" y="0"/>
                  </a:lnTo>
                  <a:lnTo>
                    <a:pt x="553974" y="0"/>
                  </a:lnTo>
                  <a:lnTo>
                    <a:pt x="553974" y="164490"/>
                  </a:lnTo>
                  <a:lnTo>
                    <a:pt x="588454" y="164490"/>
                  </a:lnTo>
                  <a:lnTo>
                    <a:pt x="588454" y="89560"/>
                  </a:lnTo>
                  <a:lnTo>
                    <a:pt x="630237" y="89560"/>
                  </a:lnTo>
                  <a:lnTo>
                    <a:pt x="630237" y="56807"/>
                  </a:lnTo>
                  <a:close/>
                </a:path>
                <a:path w="1265555" h="304800">
                  <a:moveTo>
                    <a:pt x="919899" y="5232"/>
                  </a:moveTo>
                  <a:lnTo>
                    <a:pt x="885774" y="5232"/>
                  </a:lnTo>
                  <a:lnTo>
                    <a:pt x="885774" y="46837"/>
                  </a:lnTo>
                  <a:lnTo>
                    <a:pt x="698423" y="46837"/>
                  </a:lnTo>
                  <a:lnTo>
                    <a:pt x="698423" y="4914"/>
                  </a:lnTo>
                  <a:lnTo>
                    <a:pt x="664298" y="4914"/>
                  </a:lnTo>
                  <a:lnTo>
                    <a:pt x="664298" y="46837"/>
                  </a:lnTo>
                  <a:lnTo>
                    <a:pt x="664298" y="77330"/>
                  </a:lnTo>
                  <a:lnTo>
                    <a:pt x="664298" y="126885"/>
                  </a:lnTo>
                  <a:lnTo>
                    <a:pt x="664298" y="157365"/>
                  </a:lnTo>
                  <a:lnTo>
                    <a:pt x="919899" y="157365"/>
                  </a:lnTo>
                  <a:lnTo>
                    <a:pt x="919899" y="127203"/>
                  </a:lnTo>
                  <a:lnTo>
                    <a:pt x="919899" y="126885"/>
                  </a:lnTo>
                  <a:lnTo>
                    <a:pt x="919899" y="77711"/>
                  </a:lnTo>
                  <a:lnTo>
                    <a:pt x="885774" y="77711"/>
                  </a:lnTo>
                  <a:lnTo>
                    <a:pt x="885774" y="126885"/>
                  </a:lnTo>
                  <a:lnTo>
                    <a:pt x="698423" y="126885"/>
                  </a:lnTo>
                  <a:lnTo>
                    <a:pt x="698423" y="77330"/>
                  </a:lnTo>
                  <a:lnTo>
                    <a:pt x="919899" y="77330"/>
                  </a:lnTo>
                  <a:lnTo>
                    <a:pt x="919899" y="47053"/>
                  </a:lnTo>
                  <a:lnTo>
                    <a:pt x="919899" y="46837"/>
                  </a:lnTo>
                  <a:lnTo>
                    <a:pt x="919899" y="5232"/>
                  </a:lnTo>
                  <a:close/>
                </a:path>
                <a:path w="1265555" h="304800">
                  <a:moveTo>
                    <a:pt x="940790" y="189572"/>
                  </a:moveTo>
                  <a:lnTo>
                    <a:pt x="643750" y="189572"/>
                  </a:lnTo>
                  <a:lnTo>
                    <a:pt x="643750" y="221627"/>
                  </a:lnTo>
                  <a:lnTo>
                    <a:pt x="774331" y="221627"/>
                  </a:lnTo>
                  <a:lnTo>
                    <a:pt x="774331" y="304571"/>
                  </a:lnTo>
                  <a:lnTo>
                    <a:pt x="809853" y="304571"/>
                  </a:lnTo>
                  <a:lnTo>
                    <a:pt x="809853" y="221627"/>
                  </a:lnTo>
                  <a:lnTo>
                    <a:pt x="940790" y="221627"/>
                  </a:lnTo>
                  <a:lnTo>
                    <a:pt x="940790" y="189572"/>
                  </a:lnTo>
                  <a:close/>
                </a:path>
                <a:path w="1265555" h="304800">
                  <a:moveTo>
                    <a:pt x="1243685" y="3644"/>
                  </a:moveTo>
                  <a:lnTo>
                    <a:pt x="989469" y="3644"/>
                  </a:lnTo>
                  <a:lnTo>
                    <a:pt x="989469" y="31597"/>
                  </a:lnTo>
                  <a:lnTo>
                    <a:pt x="989469" y="93853"/>
                  </a:lnTo>
                  <a:lnTo>
                    <a:pt x="989469" y="123063"/>
                  </a:lnTo>
                  <a:lnTo>
                    <a:pt x="1243685" y="123063"/>
                  </a:lnTo>
                  <a:lnTo>
                    <a:pt x="1243685" y="94094"/>
                  </a:lnTo>
                  <a:lnTo>
                    <a:pt x="1243685" y="93853"/>
                  </a:lnTo>
                  <a:lnTo>
                    <a:pt x="1243685" y="32067"/>
                  </a:lnTo>
                  <a:lnTo>
                    <a:pt x="1209217" y="32067"/>
                  </a:lnTo>
                  <a:lnTo>
                    <a:pt x="1209217" y="93853"/>
                  </a:lnTo>
                  <a:lnTo>
                    <a:pt x="1023950" y="93853"/>
                  </a:lnTo>
                  <a:lnTo>
                    <a:pt x="1023950" y="31597"/>
                  </a:lnTo>
                  <a:lnTo>
                    <a:pt x="1243685" y="31597"/>
                  </a:lnTo>
                  <a:lnTo>
                    <a:pt x="1243685" y="3644"/>
                  </a:lnTo>
                  <a:close/>
                </a:path>
                <a:path w="1265555" h="304800">
                  <a:moveTo>
                    <a:pt x="1250302" y="264083"/>
                  </a:moveTo>
                  <a:lnTo>
                    <a:pt x="1023950" y="264083"/>
                  </a:lnTo>
                  <a:lnTo>
                    <a:pt x="1023950" y="206921"/>
                  </a:lnTo>
                  <a:lnTo>
                    <a:pt x="989126" y="206921"/>
                  </a:lnTo>
                  <a:lnTo>
                    <a:pt x="989126" y="264083"/>
                  </a:lnTo>
                  <a:lnTo>
                    <a:pt x="989126" y="294576"/>
                  </a:lnTo>
                  <a:lnTo>
                    <a:pt x="1250302" y="294576"/>
                  </a:lnTo>
                  <a:lnTo>
                    <a:pt x="1250302" y="264083"/>
                  </a:lnTo>
                  <a:close/>
                </a:path>
                <a:path w="1265555" h="304800">
                  <a:moveTo>
                    <a:pt x="1265275" y="152641"/>
                  </a:moveTo>
                  <a:lnTo>
                    <a:pt x="968235" y="152641"/>
                  </a:lnTo>
                  <a:lnTo>
                    <a:pt x="968235" y="181902"/>
                  </a:lnTo>
                  <a:lnTo>
                    <a:pt x="1099172" y="181902"/>
                  </a:lnTo>
                  <a:lnTo>
                    <a:pt x="1099172" y="233133"/>
                  </a:lnTo>
                  <a:lnTo>
                    <a:pt x="1133983" y="233133"/>
                  </a:lnTo>
                  <a:lnTo>
                    <a:pt x="1133983" y="181902"/>
                  </a:lnTo>
                  <a:lnTo>
                    <a:pt x="1265275" y="181902"/>
                  </a:lnTo>
                  <a:lnTo>
                    <a:pt x="1265275" y="152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1590793" y="5997529"/>
            <a:ext cx="1892300" cy="492125"/>
            <a:chOff x="1590793" y="5997529"/>
            <a:chExt cx="1892300" cy="492125"/>
          </a:xfrm>
        </p:grpSpPr>
        <p:sp>
          <p:nvSpPr>
            <p:cNvPr id="103" name="object 103"/>
            <p:cNvSpPr/>
            <p:nvPr/>
          </p:nvSpPr>
          <p:spPr>
            <a:xfrm>
              <a:off x="1590793" y="5997529"/>
              <a:ext cx="1892300" cy="492125"/>
            </a:xfrm>
            <a:custGeom>
              <a:avLst/>
              <a:gdLst/>
              <a:ahLst/>
              <a:cxnLst/>
              <a:rect l="l" t="t" r="r" b="b"/>
              <a:pathLst>
                <a:path w="1892300" h="492125">
                  <a:moveTo>
                    <a:pt x="245854" y="492043"/>
                  </a:moveTo>
                  <a:lnTo>
                    <a:pt x="196246" y="487053"/>
                  </a:lnTo>
                  <a:lnTo>
                    <a:pt x="150069" y="472738"/>
                  </a:lnTo>
                  <a:lnTo>
                    <a:pt x="108303" y="450081"/>
                  </a:lnTo>
                  <a:lnTo>
                    <a:pt x="71931" y="420062"/>
                  </a:lnTo>
                  <a:lnTo>
                    <a:pt x="41933" y="383665"/>
                  </a:lnTo>
                  <a:lnTo>
                    <a:pt x="19291" y="341871"/>
                  </a:lnTo>
                  <a:lnTo>
                    <a:pt x="4986" y="295663"/>
                  </a:lnTo>
                  <a:lnTo>
                    <a:pt x="0" y="246021"/>
                  </a:lnTo>
                  <a:lnTo>
                    <a:pt x="4986" y="196380"/>
                  </a:lnTo>
                  <a:lnTo>
                    <a:pt x="19291" y="150171"/>
                  </a:lnTo>
                  <a:lnTo>
                    <a:pt x="41933" y="108377"/>
                  </a:lnTo>
                  <a:lnTo>
                    <a:pt x="71931" y="71980"/>
                  </a:lnTo>
                  <a:lnTo>
                    <a:pt x="108303" y="41962"/>
                  </a:lnTo>
                  <a:lnTo>
                    <a:pt x="150069" y="19304"/>
                  </a:lnTo>
                  <a:lnTo>
                    <a:pt x="196246" y="4989"/>
                  </a:lnTo>
                  <a:lnTo>
                    <a:pt x="245854" y="0"/>
                  </a:lnTo>
                  <a:lnTo>
                    <a:pt x="245854" y="492043"/>
                  </a:lnTo>
                  <a:close/>
                </a:path>
                <a:path w="1892300" h="492125">
                  <a:moveTo>
                    <a:pt x="253537" y="492043"/>
                  </a:moveTo>
                  <a:lnTo>
                    <a:pt x="245854" y="492043"/>
                  </a:lnTo>
                  <a:lnTo>
                    <a:pt x="245854" y="0"/>
                  </a:lnTo>
                  <a:lnTo>
                    <a:pt x="253537" y="0"/>
                  </a:lnTo>
                  <a:lnTo>
                    <a:pt x="253537" y="492043"/>
                  </a:lnTo>
                  <a:close/>
                </a:path>
                <a:path w="1892300" h="492125">
                  <a:moveTo>
                    <a:pt x="1638738" y="492043"/>
                  </a:moveTo>
                  <a:lnTo>
                    <a:pt x="253537" y="492043"/>
                  </a:lnTo>
                  <a:lnTo>
                    <a:pt x="253537" y="0"/>
                  </a:lnTo>
                  <a:lnTo>
                    <a:pt x="1638738" y="0"/>
                  </a:lnTo>
                  <a:lnTo>
                    <a:pt x="1638738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38738" y="492043"/>
                  </a:lnTo>
                  <a:lnTo>
                    <a:pt x="1638738" y="0"/>
                  </a:lnTo>
                  <a:lnTo>
                    <a:pt x="1646422" y="0"/>
                  </a:lnTo>
                  <a:lnTo>
                    <a:pt x="1646422" y="492043"/>
                  </a:lnTo>
                  <a:close/>
                </a:path>
                <a:path w="1892300" h="492125">
                  <a:moveTo>
                    <a:pt x="1646422" y="492043"/>
                  </a:moveTo>
                  <a:lnTo>
                    <a:pt x="1646422" y="0"/>
                  </a:lnTo>
                  <a:lnTo>
                    <a:pt x="1696028" y="4989"/>
                  </a:lnTo>
                  <a:lnTo>
                    <a:pt x="1742203" y="19304"/>
                  </a:lnTo>
                  <a:lnTo>
                    <a:pt x="1783968" y="41962"/>
                  </a:lnTo>
                  <a:lnTo>
                    <a:pt x="1820340" y="71980"/>
                  </a:lnTo>
                  <a:lnTo>
                    <a:pt x="1850338" y="108377"/>
                  </a:lnTo>
                  <a:lnTo>
                    <a:pt x="1872980" y="150171"/>
                  </a:lnTo>
                  <a:lnTo>
                    <a:pt x="1887285" y="196380"/>
                  </a:lnTo>
                  <a:lnTo>
                    <a:pt x="1892271" y="246021"/>
                  </a:lnTo>
                  <a:lnTo>
                    <a:pt x="1887285" y="295663"/>
                  </a:lnTo>
                  <a:lnTo>
                    <a:pt x="1872980" y="341871"/>
                  </a:lnTo>
                  <a:lnTo>
                    <a:pt x="1850338" y="383665"/>
                  </a:lnTo>
                  <a:lnTo>
                    <a:pt x="1820340" y="420062"/>
                  </a:lnTo>
                  <a:lnTo>
                    <a:pt x="1783968" y="450081"/>
                  </a:lnTo>
                  <a:lnTo>
                    <a:pt x="1742203" y="472738"/>
                  </a:lnTo>
                  <a:lnTo>
                    <a:pt x="1696028" y="487053"/>
                  </a:lnTo>
                  <a:lnTo>
                    <a:pt x="1646422" y="492043"/>
                  </a:lnTo>
                  <a:close/>
                </a:path>
              </a:pathLst>
            </a:custGeom>
            <a:solidFill>
              <a:srgbClr val="41B1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906397" y="6071755"/>
              <a:ext cx="1247140" cy="297815"/>
            </a:xfrm>
            <a:custGeom>
              <a:avLst/>
              <a:gdLst/>
              <a:ahLst/>
              <a:cxnLst/>
              <a:rect l="l" t="t" r="r" b="b"/>
              <a:pathLst>
                <a:path w="1247139" h="297814">
                  <a:moveTo>
                    <a:pt x="208241" y="256819"/>
                  </a:moveTo>
                  <a:lnTo>
                    <a:pt x="142341" y="175272"/>
                  </a:lnTo>
                  <a:lnTo>
                    <a:pt x="111086" y="136601"/>
                  </a:lnTo>
                  <a:lnTo>
                    <a:pt x="114858" y="114985"/>
                  </a:lnTo>
                  <a:lnTo>
                    <a:pt x="117741" y="92036"/>
                  </a:lnTo>
                  <a:lnTo>
                    <a:pt x="119659" y="67843"/>
                  </a:lnTo>
                  <a:lnTo>
                    <a:pt x="120484" y="42506"/>
                  </a:lnTo>
                  <a:lnTo>
                    <a:pt x="196748" y="42506"/>
                  </a:lnTo>
                  <a:lnTo>
                    <a:pt x="196748" y="10795"/>
                  </a:lnTo>
                  <a:lnTo>
                    <a:pt x="6959" y="10795"/>
                  </a:lnTo>
                  <a:lnTo>
                    <a:pt x="6959" y="42506"/>
                  </a:lnTo>
                  <a:lnTo>
                    <a:pt x="85661" y="42506"/>
                  </a:lnTo>
                  <a:lnTo>
                    <a:pt x="81305" y="105117"/>
                  </a:lnTo>
                  <a:lnTo>
                    <a:pt x="70154" y="158927"/>
                  </a:lnTo>
                  <a:lnTo>
                    <a:pt x="52616" y="201752"/>
                  </a:lnTo>
                  <a:lnTo>
                    <a:pt x="29095" y="231394"/>
                  </a:lnTo>
                  <a:lnTo>
                    <a:pt x="0" y="245668"/>
                  </a:lnTo>
                  <a:lnTo>
                    <a:pt x="0" y="279819"/>
                  </a:lnTo>
                  <a:lnTo>
                    <a:pt x="31838" y="270052"/>
                  </a:lnTo>
                  <a:lnTo>
                    <a:pt x="59626" y="248983"/>
                  </a:lnTo>
                  <a:lnTo>
                    <a:pt x="82854" y="217195"/>
                  </a:lnTo>
                  <a:lnTo>
                    <a:pt x="100990" y="175272"/>
                  </a:lnTo>
                  <a:lnTo>
                    <a:pt x="181076" y="277380"/>
                  </a:lnTo>
                  <a:lnTo>
                    <a:pt x="208241" y="256819"/>
                  </a:lnTo>
                  <a:close/>
                </a:path>
                <a:path w="1247139" h="297814">
                  <a:moveTo>
                    <a:pt x="270929" y="0"/>
                  </a:moveTo>
                  <a:lnTo>
                    <a:pt x="236448" y="0"/>
                  </a:lnTo>
                  <a:lnTo>
                    <a:pt x="236448" y="297586"/>
                  </a:lnTo>
                  <a:lnTo>
                    <a:pt x="270929" y="297586"/>
                  </a:lnTo>
                  <a:lnTo>
                    <a:pt x="270929" y="0"/>
                  </a:lnTo>
                  <a:close/>
                </a:path>
                <a:path w="1247139" h="297814">
                  <a:moveTo>
                    <a:pt x="511835" y="58534"/>
                  </a:moveTo>
                  <a:lnTo>
                    <a:pt x="505358" y="33769"/>
                  </a:lnTo>
                  <a:lnTo>
                    <a:pt x="499465" y="27876"/>
                  </a:lnTo>
                  <a:lnTo>
                    <a:pt x="487235" y="15633"/>
                  </a:lnTo>
                  <a:lnTo>
                    <a:pt x="478053" y="11963"/>
                  </a:lnTo>
                  <a:lnTo>
                    <a:pt x="478053" y="58534"/>
                  </a:lnTo>
                  <a:lnTo>
                    <a:pt x="473976" y="72059"/>
                  </a:lnTo>
                  <a:lnTo>
                    <a:pt x="462648" y="81749"/>
                  </a:lnTo>
                  <a:lnTo>
                    <a:pt x="445439" y="87591"/>
                  </a:lnTo>
                  <a:lnTo>
                    <a:pt x="423722" y="89547"/>
                  </a:lnTo>
                  <a:lnTo>
                    <a:pt x="402018" y="87591"/>
                  </a:lnTo>
                  <a:lnTo>
                    <a:pt x="384810" y="81749"/>
                  </a:lnTo>
                  <a:lnTo>
                    <a:pt x="373481" y="72059"/>
                  </a:lnTo>
                  <a:lnTo>
                    <a:pt x="369404" y="58534"/>
                  </a:lnTo>
                  <a:lnTo>
                    <a:pt x="373481" y="45072"/>
                  </a:lnTo>
                  <a:lnTo>
                    <a:pt x="384810" y="35496"/>
                  </a:lnTo>
                  <a:lnTo>
                    <a:pt x="402018" y="29768"/>
                  </a:lnTo>
                  <a:lnTo>
                    <a:pt x="423722" y="27876"/>
                  </a:lnTo>
                  <a:lnTo>
                    <a:pt x="445439" y="29768"/>
                  </a:lnTo>
                  <a:lnTo>
                    <a:pt x="462648" y="35496"/>
                  </a:lnTo>
                  <a:lnTo>
                    <a:pt x="473976" y="45072"/>
                  </a:lnTo>
                  <a:lnTo>
                    <a:pt x="478053" y="58534"/>
                  </a:lnTo>
                  <a:lnTo>
                    <a:pt x="478053" y="11963"/>
                  </a:lnTo>
                  <a:lnTo>
                    <a:pt x="459384" y="4483"/>
                  </a:lnTo>
                  <a:lnTo>
                    <a:pt x="423722" y="685"/>
                  </a:lnTo>
                  <a:lnTo>
                    <a:pt x="388213" y="4483"/>
                  </a:lnTo>
                  <a:lnTo>
                    <a:pt x="360349" y="15633"/>
                  </a:lnTo>
                  <a:lnTo>
                    <a:pt x="342138" y="33769"/>
                  </a:lnTo>
                  <a:lnTo>
                    <a:pt x="335622" y="58534"/>
                  </a:lnTo>
                  <a:lnTo>
                    <a:pt x="342138" y="83515"/>
                  </a:lnTo>
                  <a:lnTo>
                    <a:pt x="360349" y="101752"/>
                  </a:lnTo>
                  <a:lnTo>
                    <a:pt x="388213" y="112928"/>
                  </a:lnTo>
                  <a:lnTo>
                    <a:pt x="423722" y="116738"/>
                  </a:lnTo>
                  <a:lnTo>
                    <a:pt x="459384" y="112928"/>
                  </a:lnTo>
                  <a:lnTo>
                    <a:pt x="487235" y="101752"/>
                  </a:lnTo>
                  <a:lnTo>
                    <a:pt x="499351" y="89547"/>
                  </a:lnTo>
                  <a:lnTo>
                    <a:pt x="505358" y="83515"/>
                  </a:lnTo>
                  <a:lnTo>
                    <a:pt x="511835" y="58534"/>
                  </a:lnTo>
                  <a:close/>
                </a:path>
                <a:path w="1247139" h="297814">
                  <a:moveTo>
                    <a:pt x="538302" y="125793"/>
                  </a:moveTo>
                  <a:lnTo>
                    <a:pt x="520128" y="131318"/>
                  </a:lnTo>
                  <a:lnTo>
                    <a:pt x="497116" y="134988"/>
                  </a:lnTo>
                  <a:lnTo>
                    <a:pt x="470331" y="137020"/>
                  </a:lnTo>
                  <a:lnTo>
                    <a:pt x="440791" y="137642"/>
                  </a:lnTo>
                  <a:lnTo>
                    <a:pt x="317868" y="137642"/>
                  </a:lnTo>
                  <a:lnTo>
                    <a:pt x="317868" y="166217"/>
                  </a:lnTo>
                  <a:lnTo>
                    <a:pt x="400050" y="166217"/>
                  </a:lnTo>
                  <a:lnTo>
                    <a:pt x="400050" y="219532"/>
                  </a:lnTo>
                  <a:lnTo>
                    <a:pt x="434517" y="219532"/>
                  </a:lnTo>
                  <a:lnTo>
                    <a:pt x="434517" y="166217"/>
                  </a:lnTo>
                  <a:lnTo>
                    <a:pt x="439750" y="166217"/>
                  </a:lnTo>
                  <a:lnTo>
                    <a:pt x="470420" y="165544"/>
                  </a:lnTo>
                  <a:lnTo>
                    <a:pt x="497903" y="163423"/>
                  </a:lnTo>
                  <a:lnTo>
                    <a:pt x="520941" y="159753"/>
                  </a:lnTo>
                  <a:lnTo>
                    <a:pt x="538302" y="154368"/>
                  </a:lnTo>
                  <a:lnTo>
                    <a:pt x="538302" y="125793"/>
                  </a:lnTo>
                  <a:close/>
                </a:path>
                <a:path w="1247139" h="297814">
                  <a:moveTo>
                    <a:pt x="597839" y="0"/>
                  </a:moveTo>
                  <a:lnTo>
                    <a:pt x="563372" y="0"/>
                  </a:lnTo>
                  <a:lnTo>
                    <a:pt x="563372" y="186778"/>
                  </a:lnTo>
                  <a:lnTo>
                    <a:pt x="473176" y="186778"/>
                  </a:lnTo>
                  <a:lnTo>
                    <a:pt x="473176" y="214655"/>
                  </a:lnTo>
                  <a:lnTo>
                    <a:pt x="563372" y="214655"/>
                  </a:lnTo>
                  <a:lnTo>
                    <a:pt x="563372" y="233121"/>
                  </a:lnTo>
                  <a:lnTo>
                    <a:pt x="597839" y="233121"/>
                  </a:lnTo>
                  <a:lnTo>
                    <a:pt x="597839" y="0"/>
                  </a:lnTo>
                  <a:close/>
                </a:path>
                <a:path w="1247139" h="297814">
                  <a:moveTo>
                    <a:pt x="605510" y="264490"/>
                  </a:moveTo>
                  <a:lnTo>
                    <a:pt x="379844" y="264490"/>
                  </a:lnTo>
                  <a:lnTo>
                    <a:pt x="379844" y="203504"/>
                  </a:lnTo>
                  <a:lnTo>
                    <a:pt x="345376" y="203504"/>
                  </a:lnTo>
                  <a:lnTo>
                    <a:pt x="345376" y="293763"/>
                  </a:lnTo>
                  <a:lnTo>
                    <a:pt x="605510" y="293763"/>
                  </a:lnTo>
                  <a:lnTo>
                    <a:pt x="605510" y="264490"/>
                  </a:lnTo>
                  <a:close/>
                </a:path>
                <a:path w="1247139" h="297814">
                  <a:moveTo>
                    <a:pt x="851293" y="256819"/>
                  </a:moveTo>
                  <a:lnTo>
                    <a:pt x="786942" y="175971"/>
                  </a:lnTo>
                  <a:lnTo>
                    <a:pt x="755878" y="136944"/>
                  </a:lnTo>
                  <a:lnTo>
                    <a:pt x="759587" y="115328"/>
                  </a:lnTo>
                  <a:lnTo>
                    <a:pt x="762355" y="92341"/>
                  </a:lnTo>
                  <a:lnTo>
                    <a:pt x="764146" y="68046"/>
                  </a:lnTo>
                  <a:lnTo>
                    <a:pt x="764921" y="42506"/>
                  </a:lnTo>
                  <a:lnTo>
                    <a:pt x="839800" y="42506"/>
                  </a:lnTo>
                  <a:lnTo>
                    <a:pt x="839800" y="10795"/>
                  </a:lnTo>
                  <a:lnTo>
                    <a:pt x="652792" y="10795"/>
                  </a:lnTo>
                  <a:lnTo>
                    <a:pt x="652792" y="42506"/>
                  </a:lnTo>
                  <a:lnTo>
                    <a:pt x="730097" y="42506"/>
                  </a:lnTo>
                  <a:lnTo>
                    <a:pt x="725982" y="105117"/>
                  </a:lnTo>
                  <a:lnTo>
                    <a:pt x="715137" y="158927"/>
                  </a:lnTo>
                  <a:lnTo>
                    <a:pt x="697903" y="201752"/>
                  </a:lnTo>
                  <a:lnTo>
                    <a:pt x="674687" y="231394"/>
                  </a:lnTo>
                  <a:lnTo>
                    <a:pt x="645833" y="245668"/>
                  </a:lnTo>
                  <a:lnTo>
                    <a:pt x="645833" y="279819"/>
                  </a:lnTo>
                  <a:lnTo>
                    <a:pt x="677557" y="270065"/>
                  </a:lnTo>
                  <a:lnTo>
                    <a:pt x="705078" y="249072"/>
                  </a:lnTo>
                  <a:lnTo>
                    <a:pt x="727951" y="217487"/>
                  </a:lnTo>
                  <a:lnTo>
                    <a:pt x="745769" y="175971"/>
                  </a:lnTo>
                  <a:lnTo>
                    <a:pt x="824128" y="277380"/>
                  </a:lnTo>
                  <a:lnTo>
                    <a:pt x="851293" y="256819"/>
                  </a:lnTo>
                  <a:close/>
                </a:path>
                <a:path w="1247139" h="297814">
                  <a:moveTo>
                    <a:pt x="953325" y="120561"/>
                  </a:moveTo>
                  <a:lnTo>
                    <a:pt x="911529" y="120561"/>
                  </a:lnTo>
                  <a:lnTo>
                    <a:pt x="911529" y="0"/>
                  </a:lnTo>
                  <a:lnTo>
                    <a:pt x="877062" y="0"/>
                  </a:lnTo>
                  <a:lnTo>
                    <a:pt x="877062" y="297586"/>
                  </a:lnTo>
                  <a:lnTo>
                    <a:pt x="911529" y="297586"/>
                  </a:lnTo>
                  <a:lnTo>
                    <a:pt x="911529" y="153670"/>
                  </a:lnTo>
                  <a:lnTo>
                    <a:pt x="953325" y="153670"/>
                  </a:lnTo>
                  <a:lnTo>
                    <a:pt x="953325" y="120561"/>
                  </a:lnTo>
                  <a:close/>
                </a:path>
                <a:path w="1247139" h="297814">
                  <a:moveTo>
                    <a:pt x="1145819" y="7315"/>
                  </a:moveTo>
                  <a:lnTo>
                    <a:pt x="976236" y="7315"/>
                  </a:lnTo>
                  <a:lnTo>
                    <a:pt x="976236" y="37287"/>
                  </a:lnTo>
                  <a:lnTo>
                    <a:pt x="1111008" y="37287"/>
                  </a:lnTo>
                  <a:lnTo>
                    <a:pt x="1111008" y="48082"/>
                  </a:lnTo>
                  <a:lnTo>
                    <a:pt x="1101648" y="87007"/>
                  </a:lnTo>
                  <a:lnTo>
                    <a:pt x="1074826" y="114554"/>
                  </a:lnTo>
                  <a:lnTo>
                    <a:pt x="1032408" y="131000"/>
                  </a:lnTo>
                  <a:lnTo>
                    <a:pt x="976236" y="136601"/>
                  </a:lnTo>
                  <a:lnTo>
                    <a:pt x="976236" y="167259"/>
                  </a:lnTo>
                  <a:lnTo>
                    <a:pt x="1033322" y="162547"/>
                  </a:lnTo>
                  <a:lnTo>
                    <a:pt x="1080312" y="148132"/>
                  </a:lnTo>
                  <a:lnTo>
                    <a:pt x="1115720" y="123609"/>
                  </a:lnTo>
                  <a:lnTo>
                    <a:pt x="1138047" y="88531"/>
                  </a:lnTo>
                  <a:lnTo>
                    <a:pt x="1145819" y="42506"/>
                  </a:lnTo>
                  <a:lnTo>
                    <a:pt x="1145819" y="7315"/>
                  </a:lnTo>
                  <a:close/>
                </a:path>
                <a:path w="1247139" h="297814">
                  <a:moveTo>
                    <a:pt x="1245768" y="194094"/>
                  </a:moveTo>
                  <a:lnTo>
                    <a:pt x="990866" y="194094"/>
                  </a:lnTo>
                  <a:lnTo>
                    <a:pt x="990866" y="224066"/>
                  </a:lnTo>
                  <a:lnTo>
                    <a:pt x="1210945" y="224066"/>
                  </a:lnTo>
                  <a:lnTo>
                    <a:pt x="1210945" y="297586"/>
                  </a:lnTo>
                  <a:lnTo>
                    <a:pt x="1245768" y="297586"/>
                  </a:lnTo>
                  <a:lnTo>
                    <a:pt x="1245768" y="194094"/>
                  </a:lnTo>
                  <a:close/>
                </a:path>
                <a:path w="1247139" h="297814">
                  <a:moveTo>
                    <a:pt x="1246809" y="0"/>
                  </a:moveTo>
                  <a:lnTo>
                    <a:pt x="1212342" y="0"/>
                  </a:lnTo>
                  <a:lnTo>
                    <a:pt x="1212342" y="35890"/>
                  </a:lnTo>
                  <a:lnTo>
                    <a:pt x="1160449" y="35890"/>
                  </a:lnTo>
                  <a:lnTo>
                    <a:pt x="1160449" y="66548"/>
                  </a:lnTo>
                  <a:lnTo>
                    <a:pt x="1212342" y="66548"/>
                  </a:lnTo>
                  <a:lnTo>
                    <a:pt x="1212342" y="111163"/>
                  </a:lnTo>
                  <a:lnTo>
                    <a:pt x="1148956" y="111163"/>
                  </a:lnTo>
                  <a:lnTo>
                    <a:pt x="1148956" y="141820"/>
                  </a:lnTo>
                  <a:lnTo>
                    <a:pt x="1212342" y="141820"/>
                  </a:lnTo>
                  <a:lnTo>
                    <a:pt x="1212342" y="177711"/>
                  </a:lnTo>
                  <a:lnTo>
                    <a:pt x="1246809" y="177711"/>
                  </a:lnTo>
                  <a:lnTo>
                    <a:pt x="1246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43345865-D923-4556-988E-C03874C7E305}"/>
              </a:ext>
            </a:extLst>
          </p:cNvPr>
          <p:cNvSpPr txBox="1"/>
          <p:nvPr/>
        </p:nvSpPr>
        <p:spPr>
          <a:xfrm>
            <a:off x="3520213" y="6934119"/>
            <a:ext cx="2475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2024.08.19(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월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)</a:t>
            </a:r>
            <a:endParaRPr lang="ko-KR" altLang="en-US" sz="2800" dirty="0">
              <a:solidFill>
                <a:schemeClr val="tx2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52D3879-1759-4B86-A7D0-76066A02D30D}"/>
              </a:ext>
            </a:extLst>
          </p:cNvPr>
          <p:cNvSpPr txBox="1"/>
          <p:nvPr/>
        </p:nvSpPr>
        <p:spPr>
          <a:xfrm>
            <a:off x="6227314" y="6934119"/>
            <a:ext cx="189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09.06(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금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)</a:t>
            </a:r>
            <a:endParaRPr lang="ko-KR" altLang="en-US" sz="2800" dirty="0">
              <a:solidFill>
                <a:schemeClr val="tx2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2FE9917-0435-46C5-83C2-14864CEB5F75}"/>
              </a:ext>
            </a:extLst>
          </p:cNvPr>
          <p:cNvSpPr txBox="1"/>
          <p:nvPr/>
        </p:nvSpPr>
        <p:spPr>
          <a:xfrm>
            <a:off x="3520213" y="5780852"/>
            <a:ext cx="5582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서울대학교 산업공학과에 재학 중인 학부생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,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대학원생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D9920E3-9404-4E54-8BE2-5EDBD4596A28}"/>
              </a:ext>
            </a:extLst>
          </p:cNvPr>
          <p:cNvSpPr txBox="1"/>
          <p:nvPr/>
        </p:nvSpPr>
        <p:spPr>
          <a:xfrm>
            <a:off x="1265271" y="2161352"/>
            <a:ext cx="34648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0" b="1" spc="-8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2024</a:t>
            </a:r>
            <a:endParaRPr lang="ko-KR" altLang="en-US" sz="10500" b="1" spc="-800" dirty="0">
              <a:solidFill>
                <a:schemeClr val="tx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E1698D1-199D-41AE-AEB3-7E3D3CB1592E}"/>
              </a:ext>
            </a:extLst>
          </p:cNvPr>
          <p:cNvSpPr txBox="1"/>
          <p:nvPr/>
        </p:nvSpPr>
        <p:spPr>
          <a:xfrm>
            <a:off x="3520213" y="7639050"/>
            <a:ext cx="5582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학부생</a:t>
            </a:r>
            <a:r>
              <a:rPr lang="ko-KR" altLang="en-US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:</a:t>
            </a:r>
            <a:r>
              <a:rPr lang="ko-KR" altLang="en-US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학술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,</a:t>
            </a:r>
            <a:r>
              <a:rPr lang="ko-KR" altLang="en-US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리더십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,</a:t>
            </a:r>
            <a:r>
              <a:rPr lang="en-US" altLang="ko-KR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봉사 부문</a:t>
            </a:r>
            <a:endParaRPr lang="en-US" altLang="ko-KR" sz="2800" dirty="0">
              <a:solidFill>
                <a:schemeClr val="tx2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Arial" panose="020B0604020202020204" pitchFamily="34" charset="0"/>
            </a:endParaRPr>
          </a:p>
          <a:p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대학원생</a:t>
            </a:r>
            <a:r>
              <a:rPr lang="ko-KR" altLang="en-US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:</a:t>
            </a:r>
            <a:r>
              <a:rPr lang="en-US" altLang="ko-KR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교육</a:t>
            </a:r>
            <a:r>
              <a:rPr lang="en-US" altLang="ko-KR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,</a:t>
            </a:r>
            <a:r>
              <a:rPr lang="en-US" altLang="ko-KR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연구</a:t>
            </a:r>
            <a:r>
              <a:rPr lang="ko-KR" altLang="en-US" sz="10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800" dirty="0">
                <a:solidFill>
                  <a:schemeClr val="tx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부문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C6575AE3-0A85-4A9A-B4B6-D9528BA4E7EC}"/>
              </a:ext>
            </a:extLst>
          </p:cNvPr>
          <p:cNvSpPr txBox="1"/>
          <p:nvPr/>
        </p:nvSpPr>
        <p:spPr>
          <a:xfrm>
            <a:off x="1527971" y="14275653"/>
            <a:ext cx="806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자세한 내용은 학과 홈페이지 공지사항 확인 부탁드립니다</a:t>
            </a:r>
            <a:r>
              <a:rPr lang="en-US" altLang="ko-KR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ko-KR" altLang="en-US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문의 </a:t>
            </a:r>
            <a:r>
              <a:rPr lang="en-US" altLang="ko-KR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: </a:t>
            </a:r>
            <a:r>
              <a:rPr lang="ko-KR" altLang="en-US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이지은 </a:t>
            </a:r>
            <a:r>
              <a:rPr lang="en-US" altLang="ko-KR" sz="24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jinnie@snu.ac.kr</a:t>
            </a:r>
            <a:endParaRPr lang="ko-KR" altLang="en-US" sz="24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1049625-DBE7-48CD-A88A-13830FC1586E}"/>
              </a:ext>
            </a:extLst>
          </p:cNvPr>
          <p:cNvSpPr txBox="1"/>
          <p:nvPr/>
        </p:nvSpPr>
        <p:spPr>
          <a:xfrm>
            <a:off x="1416309" y="4234829"/>
            <a:ext cx="4452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2024.08.19(</a:t>
            </a:r>
            <a:r>
              <a:rPr lang="ko-KR" altLang="en-US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월</a:t>
            </a:r>
            <a:r>
              <a:rPr lang="en-US" altLang="ko-KR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)</a:t>
            </a:r>
            <a:endParaRPr lang="ko-KR" altLang="en-US" sz="4800" spc="-300" dirty="0">
              <a:solidFill>
                <a:schemeClr val="tx2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DC473F3D-934C-4933-B941-1EA7962FE90A}"/>
              </a:ext>
            </a:extLst>
          </p:cNvPr>
          <p:cNvSpPr txBox="1"/>
          <p:nvPr/>
        </p:nvSpPr>
        <p:spPr>
          <a:xfrm>
            <a:off x="6523847" y="4234829"/>
            <a:ext cx="2883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09.06(</a:t>
            </a:r>
            <a:r>
              <a:rPr lang="ko-KR" altLang="en-US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수</a:t>
            </a:r>
            <a:r>
              <a:rPr lang="en-US" altLang="ko-KR" sz="4800" spc="-300" dirty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)</a:t>
            </a:r>
            <a:endParaRPr lang="ko-KR" altLang="en-US" sz="4800" spc="-300" dirty="0">
              <a:solidFill>
                <a:schemeClr val="tx2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50</Words>
  <Application>Microsoft Office PowerPoint</Application>
  <PresentationFormat>사용자 지정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HY견고딕</vt:lpstr>
      <vt:lpstr>휴먼모음T</vt:lpstr>
      <vt:lpstr>Arial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김규연</cp:lastModifiedBy>
  <cp:revision>5</cp:revision>
  <dcterms:created xsi:type="dcterms:W3CDTF">2024-07-11T02:13:03Z</dcterms:created>
  <dcterms:modified xsi:type="dcterms:W3CDTF">2024-07-11T04:33:20Z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2024-07-11T00:00:00Z</vt:filetime>
  </property>
  <property fmtid="{D5CDD505-2E9C-101B-9397-08002B2CF9AE}" pid="3" name="Producer">
    <vt:lpwstr>3-Heights(TM) PDF Security Shell 4.8.25.2 (http://www.pdf-tools.com)</vt:lpwstr>
  </property>
</Properties>
</file>